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027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7B31-AE1D-4A21-8EB2-D105B53D771F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6A0C0-3EE8-4FDD-8635-AE0D36CC26E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54156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6A0C0-3EE8-4FDD-8635-AE0D36CC26E3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6885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6A0C0-3EE8-4FDD-8635-AE0D36CC26E3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7609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Sueldos y Salarios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Profesor(a):Yolanda Juárez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544900" y="1074604"/>
            <a:ext cx="8275573" cy="4253340"/>
            <a:chOff x="544900" y="1074604"/>
            <a:chExt cx="8275573" cy="4253340"/>
          </a:xfrm>
        </p:grpSpPr>
        <p:pic>
          <p:nvPicPr>
            <p:cNvPr id="5" name="Picture 6" descr="http://www.sites.upiicsa.ipn.mx/polilibros/portal/Polilibros/P_externos/Administracion_informatica_de_recursos_humanos_Ramo_E_Enriquez_Gonzalez/animados/modenas_ani.gif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6410" y="2665337"/>
              <a:ext cx="1935157" cy="836607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4135896" y="2999593"/>
              <a:ext cx="1852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latin typeface="Arial" pitchFamily="34" charset="0"/>
                  <a:cs typeface="Arial" pitchFamily="34" charset="0"/>
                </a:rPr>
                <a:t>Sueldos y Salarios</a:t>
              </a:r>
              <a:endParaRPr lang="es-MX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6 Forma libre"/>
            <p:cNvSpPr/>
            <p:nvPr/>
          </p:nvSpPr>
          <p:spPr>
            <a:xfrm>
              <a:off x="5211715" y="2363131"/>
              <a:ext cx="427135" cy="296989"/>
            </a:xfrm>
            <a:custGeom>
              <a:avLst/>
              <a:gdLst>
                <a:gd name="connsiteX0" fmla="*/ 0 w 955964"/>
                <a:gd name="connsiteY0" fmla="*/ 1039091 h 1039091"/>
                <a:gd name="connsiteX1" fmla="*/ 415637 w 955964"/>
                <a:gd name="connsiteY1" fmla="*/ 762000 h 1039091"/>
                <a:gd name="connsiteX2" fmla="*/ 360219 w 955964"/>
                <a:gd name="connsiteY2" fmla="*/ 374072 h 1039091"/>
                <a:gd name="connsiteX3" fmla="*/ 803564 w 955964"/>
                <a:gd name="connsiteY3" fmla="*/ 207818 h 1039091"/>
                <a:gd name="connsiteX4" fmla="*/ 955964 w 955964"/>
                <a:gd name="connsiteY4" fmla="*/ 0 h 103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964" h="1039091">
                  <a:moveTo>
                    <a:pt x="0" y="1039091"/>
                  </a:moveTo>
                  <a:cubicBezTo>
                    <a:pt x="177800" y="955963"/>
                    <a:pt x="355601" y="872836"/>
                    <a:pt x="415637" y="762000"/>
                  </a:cubicBezTo>
                  <a:cubicBezTo>
                    <a:pt x="475674" y="651163"/>
                    <a:pt x="295564" y="466436"/>
                    <a:pt x="360219" y="374072"/>
                  </a:cubicBezTo>
                  <a:cubicBezTo>
                    <a:pt x="424874" y="281708"/>
                    <a:pt x="704273" y="270163"/>
                    <a:pt x="803564" y="207818"/>
                  </a:cubicBezTo>
                  <a:cubicBezTo>
                    <a:pt x="902855" y="145473"/>
                    <a:pt x="929409" y="72736"/>
                    <a:pt x="955964" y="0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548222" y="2051047"/>
              <a:ext cx="23562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Definición de sueldo y salario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9 Forma libre"/>
            <p:cNvSpPr/>
            <p:nvPr/>
          </p:nvSpPr>
          <p:spPr>
            <a:xfrm>
              <a:off x="4836673" y="1807429"/>
              <a:ext cx="267315" cy="331018"/>
            </a:xfrm>
            <a:custGeom>
              <a:avLst/>
              <a:gdLst>
                <a:gd name="connsiteX0" fmla="*/ 268567 w 268567"/>
                <a:gd name="connsiteY0" fmla="*/ 623455 h 623455"/>
                <a:gd name="connsiteX1" fmla="*/ 5331 w 268567"/>
                <a:gd name="connsiteY1" fmla="*/ 429491 h 623455"/>
                <a:gd name="connsiteX2" fmla="*/ 88458 w 268567"/>
                <a:gd name="connsiteY2" fmla="*/ 166255 h 623455"/>
                <a:gd name="connsiteX3" fmla="*/ 46894 w 268567"/>
                <a:gd name="connsiteY3" fmla="*/ 0 h 623455"/>
                <a:gd name="connsiteX4" fmla="*/ 46894 w 268567"/>
                <a:gd name="connsiteY4" fmla="*/ 0 h 623455"/>
                <a:gd name="connsiteX5" fmla="*/ 46894 w 268567"/>
                <a:gd name="connsiteY5" fmla="*/ 0 h 623455"/>
                <a:gd name="connsiteX6" fmla="*/ 46894 w 268567"/>
                <a:gd name="connsiteY6" fmla="*/ 0 h 62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567" h="623455">
                  <a:moveTo>
                    <a:pt x="268567" y="623455"/>
                  </a:moveTo>
                  <a:cubicBezTo>
                    <a:pt x="151958" y="564573"/>
                    <a:pt x="35349" y="505691"/>
                    <a:pt x="5331" y="429491"/>
                  </a:cubicBezTo>
                  <a:cubicBezTo>
                    <a:pt x="-24687" y="353291"/>
                    <a:pt x="81531" y="237837"/>
                    <a:pt x="88458" y="166255"/>
                  </a:cubicBezTo>
                  <a:cubicBezTo>
                    <a:pt x="95385" y="94673"/>
                    <a:pt x="46894" y="0"/>
                    <a:pt x="46894" y="0"/>
                  </a:cubicBezTo>
                  <a:lnTo>
                    <a:pt x="46894" y="0"/>
                  </a:lnTo>
                  <a:lnTo>
                    <a:pt x="46894" y="0"/>
                  </a:lnTo>
                  <a:lnTo>
                    <a:pt x="46894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AutoShape 8" descr="data:image/png;base64,iVBORw0KGgoAAAANSUhEUgAAAQgAAAC/CAMAAAA1kLK0AAABy1BMVEX////nylfnkFeAkNW/x+rz5av05q4AGmbnrVft14LmyFEAAFoAAF0AAFvmyFAAAF7r03YAAFXI0PIAAGfv3JHozF/w3pgAAFKGltwAAGLDy+3u247pz2ru0Fbx4aAAF2UACF7ulFYAAE0AEWO6w+nmi05xgMPmx0js1n+Pl8AADF9peLs1Q4b+76/uslbj5Oqvt9ykrNJWX5Knr9Vda67h5PXQ0ds1P3uBhaNLWZu+wM7v7/OSla7GfVqeobfDrFt1fapnbJJFT4ZhapoUJGsvPYGDi7YgL3VEUpTCxNGGWGCtmV39+/OjaV7O1O+wssRdY4yceF769eAlMG9OVYP16sH22MfVu1mzclxgQ2JvS2LpmGRPOmMyNmVzaWH05rjzyrPrpnq7spby1a87RHr66d9JRVt+e4HIr1RdWGP35c5/c2CwqJTwu5t4fJ3WoVmTjoexhlyfjl7DlFt0XGHDe1vf06OwnFyOf1yXY145MWQZLHtJTG6ypX/k4dnfysGhnp7Pvn7Vy6hkZXyWg03txIztoXAqH15rSWJnT1mAZGDux5JYN1vquHBAIlLMsKmge16Xf3g1NVpYWXVwam5yZE6lmHUAAEDcyIKtSeheAAAgAElEQVR4nO2dj1/bRrboTbBxw0gIyRBbAiFhOQbbGP/AYIwdY2zZhoRgFkNImkDSLPnVJGw2u83vvXeT3m33du++u6/N290/950ZybIky8ZJaLv3fnqaJsEMo5mvzpxzZubMxOX6RX6RX+QX+UV+kV/kF/lF/tfJ5ubmzs7O3t7NoSH8/85Nz829ob29nb2dnc3Nn7txP7pA37/0TJ2bmB2ZacnIyMzI7FkssyPtTwfGJ89ODd0EKD93k09ZdvZunpsYGNZ6PjI8PGAWz5AmHvPHw8MjBMzw5FnP3v8CHjAAQPM9k9B/a+/bPZ4d8mgyNOpUBIhgfOf+x9LY3Lm5d9MzNUW6ONGFAu7omAGiV6kJD9R1838ajZ2bE+PwGs95Wl0c69HFPkvpuMBy3Nz5ufvXj2zunZsETcZdGpn6QBDnRvoo5Tk3MzM+tvcvrRmgCAM6hIEfDcTQOagLzMbozX9NFjt7Z8ERWnrSL4ihvkAMmUHgT0Zmxof+1VjsjYFJ6OjryNQQ8Qjwe28QrVK9QRil2nWNzEzu/dx9N2Tn5igMB6fGA4izpPFnTwDRKtUbhFHKEm7MzIz9K9jOnZ2xmW4Bwk8CYuBfQS029zyjvXz/TwSCmAvPz2Ytdva0Zv0rgMDPmpn6OVDs7A2NehxADE+av+oGwlqqGwhzKVEUz8Vn43EoZrcRRqmfHsXmzcmZdhfNIEbOWb90BoFLmXrcBQRE3sYPPeebDx58/eDrJ49uvzsbHxNNdU2Yqh6ZGfoJMeydBes44gxicsgzdLJGjEOp8RNBmEuJz/n1wOBgOJaZe800HzxdBQ3Rv2Wta+bcT+RBNj3DM8PWLppADMNn5hmkMwhSatb0tSMIPCdtlxJXqQyQGBwMBAbD6z6Gv/t0H7Mgpc6a6/Kc+wkw7Iy24oUuIMaszeoCApeaOBHEhKWUuI9ihASBEc4pDH/wdFwcwaXGLHXNen5spdiZaMeOXUCcs06lnUGAibA33gkExqWbRXF8//nT9yg2aAiwmJN53/v7E9bAnNQ19WNOQiBk8Dh30fpuTxeEXuqhz/d6fb1aHTRLYDCjUvwP7+IeOwiYqv9YSrEzi8k7K/2HD42JDx0a4qrMhwOBwKBNArEqon54N9EBwjP1o7gPbBqIGTSe92nGctZaqg9jKQ7cZewUNBThKmIejIsddc3ePH0Mk9g0YMfoHCGY3ef4j+Q+AcVTnyMJQFGnfE/Fjro8pxxdgTYM633qEirZPh5zLmULqMZODqiglPlL8Z+7ziRggHj5N/tiR10zp2goWhjgt/Gz2p/mLk5ZQfQqNda9lNb4KSsI/N12KQgZnr5BmS4kBgM5ir8kdtR1aiR2zur+EgzX0BDefDACHNLFodEhMwijlGEuh1ulTAszYEfspc4ZdZ3rLDWCLcSlB75qrNNYmscHcyhqatR6ItR1OiQ290Zb72fUWCUbbzd+ljxwtN2hyY5S0KxRvdREZ6nJdl29Sg0/f+Dz1TOZTCwWC5NeOxEJZJiDcfIyWnVh9COnQGJnYMzodXvjwVCJ0QntgePnjFITRqk2m1apscmepSZJqcl2qbOmUvt3fT4fz/MMgxCFWCTXc5nBDhiBwdfR++IA1KHVNYHrGh7+VIu54/GMtwfxlCf+7N07T9zs/kf0LpqGurFS26PUSHsN1jRr1BvfthBt9KDh4urz++MwzZp89u4FVSgWSumsn5+LDdpYBHL8qmira3jykzBs7kFtbdc1MhV/xLJ+P0RxJpund9EoNey0ZN1ZynHtXm+8QymPafFhcij+oq43cam4G6zGAladkHzj9rpGJj6BA0TTo1YQ99ZWlvL5YvDeRPcuOq7dnzKIZ2il3cx8QWYybbUIxJAPNMJe18xHL2fujNsaL+63np5gD9sxnAMITZ+HTgDRKtUbhF7KAiJ+L2ptawOxOR1FIEYTDh11zXykmZiaGZ61NF58njK+mUDtGK4TxBAxhEMTvUEYpXqCaJcygXjnx69k+x/+tXyrRQWWylk4dNQ1MvUxGHbGRwasIMTD1KLpFVCrPUB0hpFOIBzCSAcQDiu1k81d0oh8wb9ktGhB9RLviXQOnXVNfIQPHcIRlBmEOH6QdJtLNJWfDYT4gsl3tFjgIlIAOLT0waGusQ+eiW5qPscEQlxFC+4tc5kio5uJnx7EfXapo8mCUGHCFg4OID50yWpPC6hF0Wi8+BClhJDlNSRABX8mEOyKK9FIWJq85S7XybjgDQ5OGjH7QRzOzZCfE5+++Pvt22+fPYOJzl06JVgVwuWilVfizwKCLYKJCvq3LRzUuQC2k/xbsXtdAOIDVGJT5zCw75PWIbDPzb2GoDbCuUOgf1uGuUwkspLvufgzgMAc4Pkq22hzSEZzGodHlmijE0T/VmKntSAJFslYN1+XqRq35VoMuUMhYTFfaKJgMMgomkr8xCCCRa2h+Wa21ebFJAscBoHD3+O9QZzte2N0x5j4id/Tpph1na0vuQCDe2sr5FbQdmNlpXCkECvxU4IQ97/dIPpQ2GUplbNwCEvMI0vKhCOIPsfGnsdYVhgnW0oGisBccEUzlqFkUFdKWn4v/qQgxEuvdRu5XEmnI26BcAjJmMOgRD2Knz0JxFB/Y+Nme6FJfMqYdg/Ic/RCQsq/of2tSPl+So0Q9+/WzK3NLy5uYQ71OcyhDhyGTgbRV3Q5ZFp6FA9ly4wuw+pj08XVDDPlxYulpw1i0hHEbHzq/9U7wwdX3l1WoaGBKnoUt8efjiBOHhubljVYUZkzgwioLYVwbUXYgv7XFXT31EHcvnt7qGNVPh5/+7VM8NtCyjzEUbh565hDPyBONhKbZz1mEPt8zgwiZiiEazHFrrX+fgTz/tMF4XnCI+ruU7L+gmUsPut59ui9v6wNx4Tf1OTiissdCYZxIMX+Pd45I3EEcdI2x6Zn1qwR4iWLiQhUQSFWNEVYdCNJa1Rj+QjGxumCiN9jN1aOVYSo7+9iefODyrLbxZYi1IlaFPxZPEpWgmpKc5wHj2Y74s8uIE6wlpse6/aE+JAyW4iwv+BaC5Y1EEKZzSeWjxBLNSnl7mmD+LqpUd4o6rJhGg0Rr/bnCuvHGnpMoyrWWzTlcZqjOoLobS03tcSXoTaIu178hJi2BhZYZ12FIFGIPJinCIyTRgNBQLPM+LoNjaG+QAx1gPjhuGsr86GWv3Il+CA2EEcybp1vdaxd10kgPD05jGvbE2eN7QlRJbYSqdUw/pNddgWXccnCPxKuEKfisdFAxUaThjDbEYT26yQQ2i/r0Eh35SA08fxixc8Wt1kK/rrFNWN42L4QTXWdFEf0nHdNjpDUWG0/RDOW2FYGXteSLJobDOT8+RUVN6XuR3lXSEiRkOrYH9xe4w8xiElbF1t1jVma1VepJ2o3DlzaT0bJhhpk2TWimnimlfle1Lo4OmRNxh23u+IJ/MReq9mzI3iurr2ySW17+j6fCQRyZU5IZhGVY5ZdDbBOG3R+CZQz5ObSSB+4G5QqDsAr9UxZdvtbdZnyggaGpqCUaZP77NBkZ6lhzzN/56KLxqHkb7ntPCkiCBI2X9Q+Xjhp1WXOHvJ4ZqZMZ4G0UpPdZxtj2nRT111t52GVh5mn3w2y2GD80DZ49FpQXSoGV1wcfCod6T/s9+2TfUlTj011WT60FhkwdNdaSmwuO3IQ0qhp+WTRXcpgA0H2Osft48DpmcPj4700Yk/jYB3El3w8j0oCdDm06EpgX5Vgjpd2eaWIJ/9uYSGorRq6tvmnov3pnQbBUYb1xlsBiatoo7OR+VCVsa1Lud11GBhzd8XudXVILxA7M86Nv/+USrndySTnJnqYWDOm/wDCLUR0EkXm4ceC6LBmOolD00oDgbC45a5R7xmrO1kUKhBKZajxXnV9CIiW9tgbL65SMAaEdDliH7OLISDBRfwUfnMJ9gDvpVjfRBcQ9vfl2PjhSfGQLhsvP78lCKEafzD5QLG2IpTEfs3Qxy512Z4IILpteBlpRx2NX1Xcglvg0sFO47VISNDsEaDI+oi/tA5GJxC2ZNwujcelxEs8xZaXGxsrqUgkUgJz/ST+1jYwtrgyGIj6QbeVWtKMMUtaCgHRLY7QDYQjCKYeSaUiZQcQGEVIWKhTyFvY5u/bsom6gLAl43ZpPCklDjw94HmGAmEYRro3GvfwtjjLnVoPBDLMfi8Qtswk7RPnjb9NkzvriHgKZYTUdLpLgANaIZSQzCjyw7fP4vFJ0WQqnEDY88ucG98qJYr7q09fHIK8eBuPj8a/9lqfvsVlA4OxqPf9g+fd67Il4xIQXRKqzClt9saPu7kkW+MEwRkENlfuZJpmJJnn+TfvX1xaHei6CzgwoKVenj0RhCkZV59/4lKPgtbV+3woonhZFinlVvqYU122ZFwNhGNX2gPDwVg+CglJf6RjFd/SHg4MWRVRshKVeZ/P917sBcJjP9fq0Hh7Diop5fknKlofzAlSNl2LhLgFfr831HM2EM6zcHNLbY0XnyfdQjKY7AkCG3U3F4qUyhIW1feiy+bXh4Gwl3rG79qeGgIrLggQ5ih3u3sNJxDO6zJDltMh1sbvpwUMAjxlJwiLmua3cKuIpBhfDxBjfQ2NCYdSB7ytAeSBgIFL86sn1DVhA+FoIqwNtTRevJsEY5hkIJRYtP/Yhs185nGEhYWWH/QA0Z+xnLWXGp48Yq0GAoxTpErRaUGIoLs9vAa0wnIKAoNwHBk7I7YfazdefLqOo6kk5QRCTQvmz/L5RRxXuLmy4nvuBNVoaj/uc9xeav971LA1wJ1GalaNCEnat9+rroFO9+k4MmZ7+H60gOPopOoAIu+vCKGtxcXFrS3QzhAIUQeu0k4Adg6opvoMqMzJuAPiC96kgCSoWnR/zUsRTuCypnmOY11jHYfknDjchMm3qWHmxosPqxwBUebwpMsqWwACALitwlVobR7YBcSwPc3WsfEOpcTvmZRhpgpYOULumYc8SnMl6rD7jq9jXSOOh3pwOmuXOGKfiQgERLNTI/KCjEHYRKigV/uiU136Jx0pu06N70zZhc/u++h0chHGH0iRhhcRWonHbzdplXov9qqrlbJrUkPHLKodnPtmGo6mxouHvNY7YiNsKiEIpSxnV4dkFr33ONZltLOVQmf50NZ451JvKNZfLUG4n6qVgnjK9whKxN+9uRef7Ksu48ORMSeF2COF2iphavw+r71zzWtYSeCpJ512c4KhFQIXqrDy7bjpZXeG6+00W5NKdCY5dSbjQimqsVTcpfx+f/BoF9uuhdukTDxuKWWvq52ya6iEc1rdlO2B7caLD+kFvZNBYgpMJPLYq6aC7FEp5d7awsFDKJKG2aHlgT2TKid6NN4pGVe8hEzeM5iCGY6ns5TTSm2rVMtgOivEjp28qfG+uq77XFAjYpBIlIntWKJohqKbTS8IS/FPPPETQDjfH9E9u9Rk7cUHlMsKYjtulOpeVzvD2UjQnHHioI0MRxDiJb6k6z3XrAlmEsUg/hp/UaizRFB9LcvH7e/6VEFY4utgSkje6wfEcAeIGedphlaTI4jvUbI1/NNpXTcIiYRfIauY1pqW6WdaXb1BdCbj9kizNYF4zpgnXDD5Kd1ul+oJwpqy2y0rnRQacwKx72u2vIJQY1smkagBUhaEDn+6Rj0j+mAe/Z0gHJJxe6bZ6iBE8SFlWstNBN3c6ynHZNzOfAJrqS5nVzQTcdZqdz3jQ0PD4lNjZLjdZB5ukPBWJCYkmBQiv1QoszKvb0SbQEBFA0Mm3+x8psteqmM79LkPPfAi0wrZiswlg2NOybgDpC7nrVVcaqbbEl0niOGzk8Ozo8PiGzrVDhDqzXbMsKByJVaNRBpYCssw9w76q2VV/roTBFQ0MtvHccfRkdEexx3Fp8zKspc1bWccQzz5wBHEMFQ02uWcOd52GXXm4BrqBKFv04z7lHbfhRJLVAK8pNsdwf+Xg8RIglfPVmoL8I0j/g+eDhCkLnNs63zKD4pYonw7iEMWD4dl3vCfKMLVnzpfpDFs3WWygeiamX/OAYQmz/m0KYIOIZn8kSdr+Dh6cuOV5UgkyeGYShDS1A+WxApn+bgbRcQDVmttUZ9/rgSTbrR/wo0iTiC6H27T4i4bCAxVfMhETCC4NFUmCoJj/JaaCIIWVwpcROVVa2KFua4+QFi/sNsIH792XFwBfciXSKpINsvVGLEbiK51DXczECCzDiCGR6fAeR4YzlNXCYq4UA5Pt0Kmb0BkXWoiiX/ncQIBdZlngt2GhrVUZ+7I6gHP+P+xBoF9qKwuF/wRLn23G4jJqckuQ2OmxymmCQcQYMSnRgZ8attE4F3OEkNIkEAi39KKUChVyoKd2FX4Z44gwIJ7zId5dRDx2WcWEB7LzZWdIMRLdMKVWFnCG16pspoVBOpFFxAj3esa787BSSPIWtr4fd40yV7Ey1RNhTkKCW49Nx/v7Gwt5l3L2wXQ2QYjOR+Sx6tkppetg4g/Yb0TI11LOWQTiVTr9BSgALOUolZHnEFMdj1w3/NsuINGkI2H0edMrQ1iC6/BhWRJkWuc4O6spcj6Vp1B2NZgMQhP/Da7rG2V4hIzMx2lnEB8316nI1tK/IAzCPIaHa9g6J1+7WAs8SnFobMvqHYU4d5yhfBknJUkSo0IW/a9vwIreUVHEPZVeZyQ8+xNNoFTMx+IEC8Oz+792754rlvju4Hgmt+LTicXRFGciMc9pkW+dqZq7zT0MYeAioB4T5lNpYtMNlOy5JWoaCXFmaPrrSalUL4X/V6t8pDSurTGP9x/8UccGdQPxzwn3Cgiit8XjAcuYtP9UMQa4bGCEF80D97fe/LoD/v7ZHPMVNdJmbZTDiBw42e/N4WSML0i69NCsq4ACpmOpmtJjUW+mGVR9ChF831phPiINTZxGTatB0jUG09vjXh+9wHfzp9ZdAsR5rk4/Ozd23fPnsXj7TsORVXbMmYRopsPHl5aHRfFMe2Ow5OOJdx0AIF3YEYtC5IhvKeEfedRWUWMIklRhkZ6YInWNrIKt8Y8cvIaZPSbrkz6tor7voTf7rJMMOBhtsL+EO9lI8QHPsUKIh3VTofjA+LNB0/e6jvP+7SWM5DPJ5YahbU6QtTde4/eDsXjJx7PcJh0kb2VAbOtxJ5Ci5wqES5ZS9cpBMgZhpKPShEBIn+KW2IP4id4DXH/AY9HxUqTZYuu4yCrJnB0hluxTT2J9/IaPq832l6NWHRzquQ1BG8+K4f38ROe0q78Yj6fN4xYfqOQZVl0sGw7+tUpm1MOkSXEEfctcSWA0MZGpYSjSU5IJpMhiK9xeA09KfqTi9vUO8eAqhVHiAMvyKhYafqPdr34xeWXjpdD+mQ+yj/rcaPIKoBQyiYQSeS1iiT7iOaUXUIo2RJuCwSqTxSzfpZldgs9YeAVC5tGjMx6xlcpc1yJY4cQAWHMP7gKy6AsjisWXSv+5NYGumdJ2W3VNeqZxLdbis8RVoClbLDZWGvZPa+c0pd3NtgHon1oGMm44kMZQJg1IsJ47UJAwPhxe8mCGRZJyZYrtQi2ZvnGLhtl2F4g8FkdM4jhyQksf2DNexY4nCR+I9JawRfK2bKSRTALhFe65I+4XTRvSdklMj6hiXj/gIZRkV8L1jdWyrri5iMqcNSzLtaotxPjFhB6yi62/WQg0G0QQkV2BLEPUVeKXc/NzaleWpajUVmmKRjGzTR4/DyK0isOAFqyMwXDeLYNYly7qv2JxNk04piA0ONuLpvmanRZKAUrwpbLBSDyBeoPHnPKrjbGsMSH7pFRUfRLG/ldbCbA15STXHbBlGsgP4l7TCD0ZNz42/+4y/DQpajUfp2LXFOyc5BUEa9z5/MVFCAyGA5nMuvrdRXJiKKbAgynNap7ejdOx8erZDdt93vE79UtmzegEWvgRoSIXzOawEFIIpXjUtF60uVCJfdigv06bkrZHTC2FOJPkAo2IZENFiEgh0cmtv9x1Njiav6awBntWKLv3Tb9IFm9i//9QCYXqIDUZeN852KJkiQbCgUCVfHQ51r04hw7/APkxhUNSazKLggRdgOVnQgYYwMaP2Bc8KEvIMffpwU7CARWYiFIFKSOp18cwwKSkBeUfhfrhZf3mFJ2B1oLyM8kkubSgLljo4mNZCEorywKQpmOlk0biQmeMmdq4nXHdypVNa7lqytId6AbKpLm5rxUVFEkK4hXZdeWn9xEFI7l5uqKXJ/LZXAyfUCpAPf8LtMLxM6odVFRA/GmYgdxjBNwF/x4g0PSJuRplhhUlV0+BmyuAn3btptD6oqTVOLteiIhESNZ9jfygpDyykxTyiZDodAithkbCGWqvEFiGKZO73nUPjwUqGfrLK5o6SiYTSN8CDWWWa+3QeAECbCVBX/76h3QBSgSrYcHA1KTq/jzy13Su3WZ8DiBKFlAwFBeY7Kclkzl1db2hZq2fBdSGfhWyJVg78WdNjFuw+jeWHGVs7gVeXiviyGhxMo0BCqler1ZwUHqhl+OBQZV3thHn3zW5FGmfYgqUN/N0+yKaztIFbky3Tp7mVF0EPKhOLAKwXvFG5hTJW2vRaqvZzQsAS8Syn6X+XIFJ5WYcgBx0AGiyLAht+CPJGXdcwgplhQSFhAAB6WRJQPE/nNTXU1sHxntSNoxhGY4059Ng8fQMn8EN1dio+Q4iNrKKBD3laj2UQvE62VXIgoe4Bhspay23vm61AYhPkUJFz7ymMnlctiyZHJV2u/NhDUQzaYrGewJAsJsCwjc/DhKWUAIGAQFCsCWJdX40A8mE/riLkVZbP+P6Wet3WOfIpIZFkFx26dnduCsq8UQF5HpZsqwxVBDCclh7aRUVCexH5VV/FEgljFA5LmSzBfw9jPbOngYqLdA8C9E8T2YAGwiiBKEw8RYxta9GgiOhWCLtefcWGXTAoLMUewg3PhEBkTdgqqwKYGsVgKAZKpWSeMQVkG4yAp6pO8ev6d8Yvt+eE0lNBFwBoVcaWNIliNppBpnxhAhsa/QVYKhTsmtY5a10BHEk2B4t1LIOJtsxBPwY+JBFSKaMBgGUAQW0TKtDQ380xJKgoURqr1BmJOoWktInSCWkFwSuCZTA0uRipTSWRXiVj+lVtczsQy7gCdm7NcaiH0mq4PQHOillrUG65BUaYVK6ckEglCiZUY2OJCLYe5Dl5g5ovi074CO6e8+HUVlRWHYwlbNMKLhNggYizz4Jb9mO7CVRDiiQlWiUkhdYAt5oXkCCJfpeixnECFs5pQ0gFCOVDznlNUqjENN/eBB/pQA0afS1DZND4przVVRNFZqZ5skkskLIa5EUfzXyB0i3plbqDMvvo/WzecpM8i3f0iRw+6q4nv6lM/pIKJsKYnSEUSnK3Trsr5M1ACxD/iLrgLbvgYXVGNOpZFcj4GiVSJsY/FEjTDOavQC4aKVMselo+tmAC3BzmTRdcxgEOKh4qIkn/fh/XjrDOltbKVAHdxlyvfD0BOlRLGcW3BX0Pf7476q5ch1IEfJ5H7jcFTin4qXeM0eBOpshEuxNS5FwYuO2W2llxcHnlMbrmOvtbKA9n+MjZTYpUVBOQmEyzNzAog8vlVH4YQ05XhBngL+g3MVqbee+PgDdsl1xDSXGbr55J/aLmD8QM5zIS7F8NLzyfgb/uBrBDbTBx0VX/Bz1pvVAuvRmM7h9uTwc19dA4FzfyNBPLYUSW4VNWyldAA1gdM4qjteaJjxwxwxscWd4DWwtFb5eoDYjUoERIs1iXzDYc1PQ/wVgqjoybMnUbKEsg0GemU7iN488sQ9Zz23IdKAtvge4vtqHs3G36GFMjokyeuHvJKxth67i7Ci8O/ik8P3fbIOIrTlKmaJWqkGCGM2rjwQxUOYltXnnEAE5tIchBFcqA8QLv2Gxh4gjmkqJNQQflI4V0cw1QW/zvrlKj5yifMP83mWD24csSR8U8kkqdj0o68fwYT0gKlkmbv75Cg9zG6e8fzBfT1keKvS9bC9/aqs/DM+NDk87tN6HcCnRZaX8fkpQfJ22EoKCN8Fk9z2J2bFDUg1zqu4QqngyRxcm5rB7AYCYuxlHgEIrBGxHJbMenQuEw6vI/BRc0dk2sAoCQgSSUJHw6+Nx0ShzvO3J577eNl0E42HN11K6zlkqJx1eFT5g2ckZUL06SEGPgW6q2VXsi2rYrKVzwfE5q4r72+BCOOwEk+8yFfBlJtSXaEa1QNAmwTZM+zmPhdxRAUgSmQQkhcYGGSJTkfrgUAOcTj8bOLrA+pkCSXv1+e8DYX/Q3xMbD4cMN9NNGm+EGEWpleq+eLBKv+DR8sdEVWKgAjjAytHS/ieiAWk67/JVvr2R2Z4CDpbIODNNJYSiaXlKg4sY0gIsWsuobzbvfsm2cEkeoBYocD/p2hsEnTHT06mBzJsGEAIGMQ2BtHQFNCvPVVFB8/IGd9uWcnDZFX+HoPWW+oQ9vIPW0k04oEJBB4eeXekFUa0baWXmRn9ki20QYT9+lQ10fSHA+tZcDjHebf9tEdXnYDR0QJxUOsA0SAgsKMOsGRuG/AqZAFEygQy/iQGUSDHYcmgSOhNabDSsz4OycffqYxEFCwQkyFMNEA80EDECAgXXqerGXf+KoatfLMDD2y4toLejGYc1im2ACqRWFpDMfBpXI0tLkb6sZWajI60QNhmn9hGLKEWiEGEL6bKZLwSApvJKtVADE/PAQS5UOIY60LDr6+LFZlsX9cmeA55qgp0Y3QTbKoB4lADkcmCMhAQEKLH7LaSKeAz8ysuCNj9cg47MvzPCrzmg0E/YjNhfwSmdSuLaX/3ntvl7EwXEHl8FxuACGEQYTlKAwI26q3OQXxVlQNhlpx1WiFnMpdwg8u6YVra5fk/9HV/BFgKnsrktMxqA8QLHcSaXu+iUEZhu62kNzCIJRcEqymY+6iYhb5eB5OvHIuXmje26LXuHe+QPR3EvbQziCQBgdZzWghBJAeviK3h0G1slcIAABTkSURBVFID4UIr0Gg9iPPz9zyz/V6kcejj9SUJA8RTAiKwDp3YwCC2uCwd1mZSOWNoYI9d8Cdc5IBqKg2zdS84NH2tbjCqclyWzdf8Dkesu8umNvu8Z004N0C4cRyRQWYTH1inMoN4+coAsbbm2qX0W9yKzIGn7xtFxFXt1nvRsBEDlxgDRBEby60k5ZWhm9DLastWKvhushU/nS2l8PoGzobGazOUUl0HkdmKwHlZl+Lt0W0n0RZcVSsIlw6CQ1gnLVeUB3LyekBO46GR15aai2wyGMH+NJ9vHMMkqx+NiMdn4+fgy/urq6uXnj79+yMdxCqfIYHFmktbYCoFkbb+VM+1JxrELi+pMtiEo0rKjVPDkzBBTqd3y+V0aQHmNSy1whZ69dpJdobOeR75OyZdLhaDYPGJdNp8WdlgRq4GpDTWiARW3ryQREdSuraAj53RTPPN129PBvFIkbHhBWF9r1+/rjMHcQ2EdusRXqByrSEI2/3bZPe0uO1HxsigDW+wtNFYPkJKuYST3HTBuW5JtKv2XrDsohRTt1lLBhVJDmHpBTfXJCAsIX0mqgSqKhfSQOCsIkrx8QwdTUeSbinqiVvuCnEEEX9BFfP5fHtPjv2jRwMx7iP3bOH84zKz5mq2004bzRYKqzdYY/OLQqoiZyu1SCqpnbGKUBLTa1Ojq+y8YyNCBwgUcnNHoKlhuuoAgmiEdoNA3Xfp0mETYKB6VsbvtksyLklimIhPPnv20LodtxH8t6nhoSH8bYUC2xjG1181FdUVNOv3UpPGHKLWgBEmO1t4Da3M0PhshyYs63i0vQ8JlrqAiGH3SVtBoMGcn9y0Qc51CO7XD3EfB1ZfPJAZH/NkfMJ8mKmdjLv/9Onh4Zs3OKXBdvb92Ov6cvXtH/7jPw4fysxcJjMn0WtLCIyBrTsNCkcRWsBYXNaEkZo4JXZBldeWQEDPTtoJ7ymSxX/inTkwlngbGK8Y0fKgBYQMvjoJniURhAHF1ajWxFIc9TwDszdu3mpvJ+OKl3x8JZ2ugKRtlyGQRX+QSKRUqpSzfpaGia4cVSjbbCGBJ+LaaMn7GYokbdA0wnrgBye6u1xsLPUdTjpL1uI2NBAKmN8K2MkApU8J2yDwqmXeteRPccks9dx0ys96xbpVVn1ejmStcjXJ8vAlCIY38HO174LBSy5EaqV0WbJZ/mUej41CYyPhKjDZSgmnAmsSSsEPlFXkR31NObvLMRvqAFHHIMA8BOqy+d62sIxBRADEhj9VQa2D4U4uwir7fFnfIilbO7jsdzXy5ufrTDh1A1/a2C4IroamKJy5E2QphvGWK7US8Ko3m81qGrsOIan2N+XsKkWLtSTHVVhothBR8c02dMYGIqyBoBj+Vfv64RPvmGmB4JB16EePlxouGwhSzo9T/dr3N6wEk0IyogsogJelZVlWFHJUX6FYpCTdfsfLi/qXDbZkA7HEkv1wvHSWoU0LKQECAlXcOIzkX5jOYJ4EQlR1EEmpod1Ht3aMZQ2twFAxnQ1ohQRufypVWRDw2U/SSC/eIBEMgTCq1s6ckJc3KJVLUTxzdFxc+kifgd//UbslJO+4gdEIEbxzEGstiWmL5gqCmTkGUbhrvk/kZBCvNBBCBOu2H1+gIks0/ObdLboaRp6nUCFZa2AxZa9MUWUuiZLcFt525u0qI9TaSUVQVC5xJdkrKdiPsrvHH+c9KBSyglghgyXpx3aSqpK5XWZdBTOt4CVT9ghArFn04WQQD3QQtYbxxhKN5W1FolyN3baRYLKNjaWljWKZVbyKQqdUqsRlS1wjaI118NghyTUk9paPl2UqxZWjilcu4YC7d+ZQdzmiaiFOP4cQwiyLJCVggc2QtaHMHDCQquvaJG8woGZh6GY/EMShPjRwmJLYKC7v0iyLGMXLFMBvLFP6rnvE39qOWMqi7G6UYehmGTE1/xFn4+BeQBTj1bJIoJgX1TgqW6YUakEANfpIq7mMaFZNl1IhfFUFfl/L5KY27crlTH0up23ztAxFHXFgxJ9be3oSiBfrele3pX/g6O9od3f7eBte4RKSKF5C2qmhpskBFlx5xBY2WJr30lTSrhAwiJYa9LYLdIJedm2gNJf01zguTVUEGDQfPOkiUvTW0ipefSFTGAKCHG0StK1o2zZPIDCHQaCPAwEaB+FfYqVRXNtWFUZSdvVcGHJkJGWz+xugH4WjAiOXOjhwioQTb/0MeA6GYUAhIv4kV6KYiCDYY7Z+JR+EuX0o2VjDOYos690uZssaCNOuWitHKZObq0fTa9n2fRZ9gRh4roMQto8QDVpN7W5vb69lJcwh6gV7UMd5jH5HIyfhHXjBxIIL1cpRuQSBBEiaSIqr4IN4lOKFEOQDFuossiwJ2uB1LTWOswjiFS0tRKJM/V+vqlGsNArFQGSr+Gxd7glieFh8PqfHERVG4Smy/AdCokUqXUNlpQ6P1Mf28tF2obHSZlJgI1yyUmuZCW6hDLN4iVrg2iLA9K/EVdZWjmACwGad+3mi5IMljpxc0iRRxiMWfHU2up6ZAwWA/sMvtbqei2WoI3jsYp71iSeCGB4eGRmZmZkZHhmdOPeO57RONKndwspSwoWzhxPLEAswFY5Np/xJ8CjGCtvSchZPJLO7xzCDyOfZcpqVUVq/z6CM6KPljWy0XEmXajD/TsFMBQIP0OtqHgIvd4r96MBqDS9JtC8IkEEVU2A3GBrJklwHf0GScjSXgQDRouu4OT4+jHupy8jMpMcDvwZaH+C7PUY9U3t7O9qhgTxFstJKbHYZh1MFIsUjcJK7W5U618Rby3U903SFXP6bWCnsHsGc2gtuTcbLETTO/uVKQZYkYh4pCiK58niNB+boksRxoAlLMjzjg1YszUJCaiP9bwN5m37EyOXaAteUzf4C/pajKqV0ltbmhps7IHu6wN/IF/DR5qY5RX5z886dO1dYwgH/82t+kjhM40vpoH/sViqYxGm+QkrbQcyvqXTwH821gjE4dhktYlCkFHckJUNZvF7aVKSIGwLMVCXLkOWutMB51xoQdOhbsh8lEElu5VtXkhcoNZepSgKHo0t2PaARADuxXpUQJdfxMql04iLQnStXbj3+4ptvrp8nMo2IQ5ZS7kRiaWWjUDjeXsOvObqWROkQHSI5jKZXs9FY3lX+we4m4B1Tdckr4b0uiW7S2DVgG8BSSY5YMsEIMbgs68+6BVnq2qiTBM9ooNP64JDqeAzUKyR9LItiscxcXULwHqN1vCFM7KfSYxjeuXLrC73758+0ZJpK4ZyqGrfAYmXgeXB7JCqs0UzESwLZIOMPNo92l48bYCn10xhgOYNqjkDw4uCJTXERliYgJC9evDU7E7KUKyTZj1qpI3Kc5bhIUxHwhiOMExw+BNZRLQKTPElm/fX13Bz2pFq0TQaJv0tCyp1bX1gBGCDAwXNHiqpSklXAXCISVyZTEZywpvrJbANmJIzaXFtr8rkYCaQlaa4qgfsIIaqCU5RZaBrFHMEE3M2ZJVk7IaGul7CRSJOVVSGfF0KuBhPNgRagKOtX8IY72dzJsTikNOKKsCOIO4+vOzHQQLyqAQhJ9VbnLFKFN622oiRtacadXMDLVdpUW1EyYTK7yil1FZU4oakmI8cEBNnnkMEVU1lDZETL6KPX65ZQPajUymVhy10JLe5ic4zquYw5rs6wYXx5urEu4RD53LreDYIGAmLfCmqljxuSU7ysbTveLbSWq0KSKkXluRhEXFJVlUBzuArC4QIGweuXgDKMFGU0ofHyhEJ39rBPWWaXl1wCTHwiXlRy0zIgYK3pHIMxNjYYyLW2IgczHSBu9aJAQIBjWGDXrdUODka9TKljQmUQWUCDGRV58QYPdDGbqkh0lJaqBbwFX9gAaRTAF6tHa5psR7111fsh+55WwW53CSYaaYhQpQjeyQgjW4ZSDO94GdtegZwtiN283hsDgLjBcG68mWmRwXVFynbe9dW2fqXXgUDGq6heJap6JYrB678yVcQXjbSPpqjGLeLsJy7WgRQYr4Kq4VxUJpf0yzYQhIGxWhXIWT3U5kkYAMRFmFZBqKBHEYim8VIbBEq27SU7iSzWoXXam4spkoL/pSiOUzUQbStlgEicAogVJHljOHJUyHZT1Ja8F0brgQDWE213ulq3/PCJGADE5/gMnYDvGqvV4LWCYSM4/LUeCgESwklLgYwUUyklXaIqnLtGUgOcQfg/3nMa4qVIulS4SmfC4YyimjfBofeyRKl1pNRJVl9ANf8bamAf+gHBa4GJRRaSCz0xkKvAcKJYzE9FwMVT2RJivN9CkLHkdwTxicu3WIr64mQsGsURq7eNYXBdVVVJVsmBAPKPNQdki0H6ph+NuCjXyXyZTJ3xUnSKnFNs7d4Kxl0d9sFRwbvygRgCt5lVaJSWL2IQK+x/3/lxQLiQpgRhnOkebqXI4ux/SlFUqZ4xZ82yllytPjiAwBjHgi2DjD0fPlqLsNMrHx1hG1iL1CILC3gd10IGT4LJv7mDaAbPQEv8ZbwjsEJdOH/m1p0fA8Qxq23lyCYXF5NYv1RV5gYVyWwzwvT//cuvvzQmVl/0w2H6Vcd5vVbyh4YHkGh42HoTK0+tVEthteHcXimMY36JPlrgYBrYAnHmDLjsx3csID5ujc4qegpnQJVsa3NzShUnFpqdKfPbeZDP/vIl+ckrfdiIM9PXlC4gOgRHRRDV4TkJcAHPIqFYuK6oOEkmhJSLBogzmMX1W20QwV7HPfuWNaT1G4UtIAajMh0ORM0RVob/3WdE5j/7Nf7JvozE5z5Z8mojwyLRaFQhO1a92ESjEIozzXSpElVe4huSG8wFo2bvxVstEB8/zTBJIkhSd3KWbKHBwRz/HT8XyJncSCDH/+YzXebnQSvu9KMSFy5fvQZBa4fEMpnceq5arYMSyBiK1BUKRBJRr3wZgyjwbRDqxfPn8RA5LRCubTIobNlCATU6f5eC2YXpo3X+s7bM/7pPEtPTl/mcPcTWTbIm4UF8Tm1uTlURaApG4gCj+RXTAWIahsgXV04NRAK77MEYZQmmwtTv53/Lrwektp4Eqvy8mcSXfZqJM1e7gOjEoh1znqtHO4DwV6/uOoDA1uKb//7IdfwO2X6N2ykjc6vWwR7MH0QDc+2gO6C+MoP47DP40Tsnzjbw6OCrAaOvAdvRoG5EsI6oCoJBg3HI16ZfOoDQ5Azz76cDgqhEQLakRES/nf9s/m98JtNOnQmgGxYQ88SdP+6DhHaYKZzJgU3A4nRWyhHIID4NPKdKvmvTGohlM4gbFzX53Hfhmzsn9LE/2cYpEVWzh8jw30Gn579VMyZnQn03bx8brn6UYlpSyLErmec1jVcUcEkSPtfdB5AAePar0+CHsbfc5q8btX6r+DSRmQtgNk8DRB4cR2A9ahoFVR92EPO/4utKa+qJ5853f/tZm8V8K7Q6cVHiWwwiQF+7/PLitRsqDzxwsgdINCrjdO+cviDmDCRM/RmMwfSfNRB6lSDfyi8vEwGNwLbiyimQ+D0PzjEqtUZyrBpVSY/n4fVhGxoYzNRpReIpmrlmsJg3fnzzcU8U038m6dbVG60xff2rqy9ffn7t2295H8OQqIKWkbfueLwQa+dlQrMNYvrC5c8vT3/rO6PVd9FHHvPpSrH52WfgHzJRkkAWGMwxeHvDd/Cr38zPfyd7EUx95qIUTaH68lJi5biK/hMHmMR/9ocCgiocRkeZadNnGpIzFy7AG7346oaP5/ElQwzF2DUkMKd1XlrRQUxffcUg5nPQCL2qGxqIM+e/+UQO0KnvqFhYjmbwmw9mI1woUlERwze/+x0EunMwL8Xp4DCZJnno+Uaa//1v5z+z1fK4h624ACpw8fMbzph0uXDh6tWLeOhIGAhDK/X1de2Q7ysMcJrcZXfET1+44TtquBCAkAjKNogz56/3+29kd+GAx4ASlqW5HBWs4AxrgSR9V1QK3waEyjgnHi+743Q2CeaOvM/XnO+001d6reNqCnCC6HoC3C4Dt1ff4mXjGEPihTMEhKL8medxZjYBce2G8pUZxKfpxF/JeP+tr656o2oJz4VDSbygVKmUyzBFVGGunK3jqRDDYDPnvfv7X/32N/O6y7DJnd7G4gOEELmmwvBY578in5Dlei/NpGv+hCuPblxWZSqLEUzfUIyf+uq/P5rDr3XLd9cnSc1aJV2FKAZRFO60z3sA8ntdfvW3v/3ud3iWQaSr377yzWmxAPsoqXM5VTMFFzCIor+Cd1LJOXYGVZIRBfuTaypRGTCh1y78n48eHC1n+Jv/VMmdaD6e8fm+/e5vv/vNfIcYjvOzXo/Ttr1OA8TnXmxDr01rIPKuNX+KExZwHkTeX6/B+E3j702/9EKYcebqS/jv8uU/fiSHO+3ezf/mt78igjXfGkxbxeIvHGXzdFiYrcpV5MqyC4KQpEl6+yIM4UhZvkq+d/0MmNkzFy+8uvDyzBcfCeJLS6xoe/POGP7aVzi7eevx6eiFzuSyrCCw2RH+RhQvGC6mKr4bV6d1Xi8vTF+9+PL69TPT508FRB8yf7I6tKXXruiHgngpK+VULQtRJjiNfFFFLwHA59OXr7+8fPHMhVcX9XLnb30kCNcHgdCXpj5Ebp0OjOmLiuwDvw2ulC+W2f/6Cg+b6csXXp15NX3j6tX2GPpYDi2v0ReGvzr6zBNl88rjTzcZJAz96iv43ee9fPUM7vnLGxcuXr14+fKFNobznzAL/Ut/JObn//IpU907V25dP3M64wSU4cL1y5dvfHUNoswzJgpnzp/5lMiyH52Yn//TxymDVcCAfuGYT/KBcu2ra1+BswRPYQ5WP30qvvmnHo7CtH5/KrKJU4zOO+fX9CPTV29cvzF948yNCxfM3hWqu/VJ6qC37td/7fSaxJH+ybSjc3oCNK48fnz9A3EQ83jjzLXpyxevXrDqAl7DPS358td/+qsplPgrIDid9a/ucgdn4BHT0Q8PsIw3rl/9/PLnF6yacP7649Oj0JbNTWu65E8gmxqQ8/aUPBuHaxcufnXR0AWt6PXHj6/8xK39CYRkqGIkX3xz5nyHTN84Dz6iBeuLLx7fuvJja+y/gmzegYEDluTKlVtXbt269Rj+++O/34IvAdb/PhX4RX6RX+QX+dnl/wN+/OFkyCadtwAAAABJRU5ErkJggg=="/>
            <p:cNvSpPr>
              <a:spLocks noChangeAspect="1" noChangeArrowheads="1"/>
            </p:cNvSpPr>
            <p:nvPr/>
          </p:nvSpPr>
          <p:spPr bwMode="auto">
            <a:xfrm>
              <a:off x="801568" y="1074604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2" name="AutoShape 10" descr="data:image/png;base64,iVBORw0KGgoAAAANSUhEUgAAAQgAAAC/CAMAAAA1kLK0AAABy1BMVEX////nylfnkFeAkNW/x+rz5av05q4AGmbnrVft14LmyFEAAFoAAF0AAFvmyFAAAF7r03YAAFXI0PIAAGfv3JHozF/w3pgAAFKGltwAAGLDy+3u247pz2ru0Fbx4aAAF2UACF7ulFYAAE0AEWO6w+nmi05xgMPmx0js1n+Pl8AADF9peLs1Q4b+76/uslbj5Oqvt9ykrNJWX5Knr9Vda67h5PXQ0ds1P3uBhaNLWZu+wM7v7/OSla7GfVqeobfDrFt1fapnbJJFT4ZhapoUJGsvPYGDi7YgL3VEUpTCxNGGWGCtmV39+/OjaV7O1O+wssRdY4yceF769eAlMG9OVYP16sH22MfVu1mzclxgQ2JvS2LpmGRPOmMyNmVzaWH05rjzyrPrpnq7spby1a87RHr66d9JRVt+e4HIr1RdWGP35c5/c2CwqJTwu5t4fJ3WoVmTjoexhlyfjl7DlFt0XGHDe1vf06OwnFyOf1yXY145MWQZLHtJTG6ypX/k4dnfysGhnp7Pvn7Vy6hkZXyWg03txIztoXAqH15rSWJnT1mAZGDux5JYN1vquHBAIlLMsKmge16Xf3g1NVpYWXVwam5yZE6lmHUAAEDcyIKtSeheAAAgAElEQVR4nO2dj1/bRrboTbBxw0gIyRBbAiFhOQbbGP/AYIwdY2zZhoRgFkNImkDSLPnVJGw2u83vvXeT3m33du++u6/N290/950ZybIky8ZJaLv3fnqaJsEMo5mvzpxzZubMxOX6RX6RX+QX+UV+kV/kF/lF/tfJ5ubmzs7O3t7NoSH8/85Nz829ob29nb2dnc3Nn7txP7pA37/0TJ2bmB2ZacnIyMzI7FkssyPtTwfGJ89ODd0EKD93k09ZdvZunpsYGNZ6PjI8PGAWz5AmHvPHw8MjBMzw5FnP3v8CHjAAQPM9k9B/a+/bPZ4d8mgyNOpUBIhgfOf+x9LY3Lm5d9MzNUW6ONGFAu7omAGiV6kJD9R1838ajZ2bE+PwGs95Wl0c69HFPkvpuMBy3Nz5ufvXj2zunZsETcZdGpn6QBDnRvoo5Tk3MzM+tvcvrRmgCAM6hIEfDcTQOagLzMbozX9NFjt7Z8ERWnrSL4ihvkAMmUHgT0Zmxof+1VjsjYFJ6OjryNQQ8Qjwe28QrVK9QRil2nWNzEzu/dx9N2Tn5igMB6fGA4izpPFnTwDRKtUbhFHKEm7MzIz9K9jOnZ2xmW4Bwk8CYuBfQS029zyjvXz/TwSCmAvPz2Ytdva0Zv0rgMDPmpn6OVDs7A2NehxADE+av+oGwlqqGwhzKVEUz8Vn43EoZrcRRqmfHsXmzcmZdhfNIEbOWb90BoFLmXrcBQRE3sYPPeebDx58/eDrJ49uvzsbHxNNdU2Yqh6ZGfoJMeydBes44gxicsgzdLJGjEOp8RNBmEuJz/n1wOBgOJaZe800HzxdBQ3Rv2Wta+bcT+RBNj3DM8PWLppADMNn5hmkMwhSatb0tSMIPCdtlxJXqQyQGBwMBAbD6z6Gv/t0H7Mgpc6a6/Kc+wkw7Iy24oUuIMaszeoCApeaOBHEhKWUuI9ihASBEc4pDH/wdFwcwaXGLHXNen5spdiZaMeOXUCcs06lnUGAibA33gkExqWbRXF8//nT9yg2aAiwmJN53/v7E9bAnNQ19WNOQiBk8Dh30fpuTxeEXuqhz/d6fb1aHTRLYDCjUvwP7+IeOwiYqv9YSrEzi8k7K/2HD42JDx0a4qrMhwOBwKBNArEqon54N9EBwjP1o7gPbBqIGTSe92nGctZaqg9jKQ7cZewUNBThKmIejIsddc3ePH0Mk9g0YMfoHCGY3ef4j+Q+AcVTnyMJQFGnfE/Fjro8pxxdgTYM633qEirZPh5zLmULqMZODqiglPlL8Z+7ziRggHj5N/tiR10zp2goWhjgt/Gz2p/mLk5ZQfQqNda9lNb4KSsI/N12KQgZnr5BmS4kBgM5ir8kdtR1aiR2zur+EgzX0BDefDACHNLFodEhMwijlGEuh1ulTAszYEfspc4ZdZ3rLDWCLcSlB75qrNNYmscHcyhqatR6ItR1OiQ290Zb72fUWCUbbzd+ljxwtN2hyY5S0KxRvdREZ6nJdl29Sg0/f+Dz1TOZTCwWC5NeOxEJZJiDcfIyWnVh9COnQGJnYMzodXvjwVCJ0QntgePnjFITRqk2m1apscmepSZJqcl2qbOmUvt3fT4fz/MMgxCFWCTXc5nBDhiBwdfR++IA1KHVNYHrGh7+VIu54/GMtwfxlCf+7N07T9zs/kf0LpqGurFS26PUSHsN1jRr1BvfthBt9KDh4urz++MwzZp89u4FVSgWSumsn5+LDdpYBHL8qmira3jykzBs7kFtbdc1MhV/xLJ+P0RxJpund9EoNey0ZN1ZynHtXm+8QymPafFhcij+oq43cam4G6zGAladkHzj9rpGJj6BA0TTo1YQ99ZWlvL5YvDeRPcuOq7dnzKIZ2il3cx8QWYybbUIxJAPNMJe18xHL2fujNsaL+63np5gD9sxnAMITZ+HTgDRKtUbhF7KAiJ+L2ptawOxOR1FIEYTDh11zXykmZiaGZ61NF58njK+mUDtGK4TxBAxhEMTvUEYpXqCaJcygXjnx69k+x/+tXyrRQWWylk4dNQ1MvUxGHbGRwasIMTD1KLpFVCrPUB0hpFOIBzCSAcQDiu1k81d0oh8wb9ktGhB9RLviXQOnXVNfIQPHcIRlBmEOH6QdJtLNJWfDYT4gsl3tFjgIlIAOLT0waGusQ+eiW5qPscEQlxFC+4tc5kio5uJnx7EfXapo8mCUGHCFg4OID50yWpPC6hF0Wi8+BClhJDlNSRABX8mEOyKK9FIWJq85S7XybjgDQ5OGjH7QRzOzZCfE5+++Pvt22+fPYOJzl06JVgVwuWilVfizwKCLYKJCvq3LRzUuQC2k/xbsXtdAOIDVGJT5zCw75PWIbDPzb2GoDbCuUOgf1uGuUwkspLvufgzgMAc4Pkq22hzSEZzGodHlmijE0T/VmKntSAJFslYN1+XqRq35VoMuUMhYTFfaKJgMMgomkr8xCCCRa2h+Wa21ebFJAscBoHD3+O9QZzte2N0x5j4id/Tpph1na0vuQCDe2sr5FbQdmNlpXCkECvxU4IQ97/dIPpQ2GUplbNwCEvMI0vKhCOIPsfGnsdYVhgnW0oGisBccEUzlqFkUFdKWn4v/qQgxEuvdRu5XEmnI26BcAjJmMOgRD2Knz0JxFB/Y+Nme6FJfMqYdg/Ic/RCQsq/of2tSPl+So0Q9+/WzK3NLy5uYQ71OcyhDhyGTgbRV3Q5ZFp6FA9ly4wuw+pj08XVDDPlxYulpw1i0hHEbHzq/9U7wwdX3l1WoaGBKnoUt8efjiBOHhubljVYUZkzgwioLYVwbUXYgv7XFXT31EHcvnt7qGNVPh5/+7VM8NtCyjzEUbh565hDPyBONhKbZz1mEPt8zgwiZiiEazHFrrX+fgTz/tMF4XnCI+ruU7L+gmUsPut59ui9v6wNx4Tf1OTiissdCYZxIMX+Pd45I3EEcdI2x6Zn1qwR4iWLiQhUQSFWNEVYdCNJa1Rj+QjGxumCiN9jN1aOVYSo7+9iefODyrLbxZYi1IlaFPxZPEpWgmpKc5wHj2Y74s8uIE6wlpse6/aE+JAyW4iwv+BaC5Y1EEKZzSeWjxBLNSnl7mmD+LqpUd4o6rJhGg0Rr/bnCuvHGnpMoyrWWzTlcZqjOoLobS03tcSXoTaIu178hJi2BhZYZ12FIFGIPJinCIyTRgNBQLPM+LoNjaG+QAx1gPjhuGsr86GWv3Il+CA2EEcybp1vdaxd10kgPD05jGvbE2eN7QlRJbYSqdUw/pNddgWXccnCPxKuEKfisdFAxUaThjDbEYT26yQQ2i/r0Eh35SA08fxixc8Wt1kK/rrFNWN42L4QTXWdFEf0nHdNjpDUWG0/RDOW2FYGXteSLJobDOT8+RUVN6XuR3lXSEiRkOrYH9xe4w8xiElbF1t1jVma1VepJ2o3DlzaT0bJhhpk2TWimnimlfle1Lo4OmRNxh23u+IJ/MReq9mzI3iurr2ySW17+j6fCQRyZU5IZhGVY5ZdDbBOG3R+CZQz5ObSSB+4G5QqDsAr9UxZdvtbdZnyggaGpqCUaZP77NBkZ6lhzzN/56KLxqHkb7ntPCkiCBI2X9Q+Xjhp1WXOHvJ4ZqZMZ4G0UpPdZxtj2nRT111t52GVh5mn3w2y2GD80DZ49FpQXSoGV1wcfCod6T/s9+2TfUlTj011WT60FhkwdNdaSmwuO3IQ0qhp+WTRXcpgA0H2Osft48DpmcPj4700Yk/jYB3El3w8j0oCdDm06EpgX5Vgjpd2eaWIJ/9uYSGorRq6tvmnov3pnQbBUYb1xlsBiatoo7OR+VCVsa1Lud11GBhzd8XudXVILxA7M86Nv/+USrndySTnJnqYWDOm/wDCLUR0EkXm4ceC6LBmOolD00oDgbC45a5R7xmrO1kUKhBKZajxXnV9CIiW9tgbL65SMAaEdDliH7OLISDBRfwUfnMJ9gDvpVjfRBcQ9vfl2PjhSfGQLhsvP78lCKEafzD5QLG2IpTEfs3Qxy512Z4IILpteBlpRx2NX1Xcglvg0sFO47VISNDsEaDI+oi/tA5GJxC2ZNwujcelxEs8xZaXGxsrqUgkUgJz/ST+1jYwtrgyGIj6QbeVWtKMMUtaCgHRLY7QDYQjCKYeSaUiZQcQGEVIWKhTyFvY5u/bsom6gLAl43ZpPCklDjw94HmGAmEYRro3GvfwtjjLnVoPBDLMfi8Qtswk7RPnjb9NkzvriHgKZYTUdLpLgANaIZSQzCjyw7fP4vFJ0WQqnEDY88ucG98qJYr7q09fHIK8eBuPj8a/9lqfvsVlA4OxqPf9g+fd67Il4xIQXRKqzClt9saPu7kkW+MEwRkENlfuZJpmJJnn+TfvX1xaHei6CzgwoKVenj0RhCkZV59/4lKPgtbV+3woonhZFinlVvqYU122ZFwNhGNX2gPDwVg+CglJf6RjFd/SHg4MWRVRshKVeZ/P917sBcJjP9fq0Hh7Diop5fknKlofzAlSNl2LhLgFfr831HM2EM6zcHNLbY0XnyfdQjKY7AkCG3U3F4qUyhIW1feiy+bXh4Gwl3rG79qeGgIrLggQ5ih3u3sNJxDO6zJDltMh1sbvpwUMAjxlJwiLmua3cKuIpBhfDxBjfQ2NCYdSB7ytAeSBgIFL86sn1DVhA+FoIqwNtTRevJsEY5hkIJRYtP/Yhs185nGEhYWWH/QA0Z+xnLWXGp48Yq0GAoxTpErRaUGIoLs9vAa0wnIKAoNwHBk7I7YfazdefLqOo6kk5QRCTQvmz/L5RRxXuLmy4nvuBNVoaj/uc9xeav971LA1wJ1GalaNCEnat9+rroFO9+k4MmZ7+H60gOPopOoAIu+vCKGtxcXFrS3QzhAIUQeu0k4Adg6opvoMqMzJuAPiC96kgCSoWnR/zUsRTuCypnmOY11jHYfknDjchMm3qWHmxosPqxwBUebwpMsqWwACALitwlVobR7YBcSwPc3WsfEOpcTvmZRhpgpYOULumYc8SnMl6rD7jq9jXSOOh3pwOmuXOGKfiQgERLNTI/KCjEHYRKigV/uiU136Jx0pu06N70zZhc/u++h0chHGH0iRhhcRWonHbzdplXov9qqrlbJrUkPHLKodnPtmGo6mxouHvNY7YiNsKiEIpSxnV4dkFr33ONZltLOVQmf50NZ451JvKNZfLUG4n6qVgnjK9whKxN+9uRef7Ksu48ORMSeF2COF2iphavw+r71zzWtYSeCpJ512c4KhFQIXqrDy7bjpZXeG6+00W5NKdCY5dSbjQimqsVTcpfx+f/BoF9uuhdukTDxuKWWvq52ya6iEc1rdlO2B7caLD+kFvZNBYgpMJPLYq6aC7FEp5d7awsFDKJKG2aHlgT2TKid6NN4pGVe8hEzeM5iCGY6ns5TTSm2rVMtgOivEjp28qfG+uq77XFAjYpBIlIntWKJohqKbTS8IS/FPPPETQDjfH9E9u9Rk7cUHlMsKYjtulOpeVzvD2UjQnHHioI0MRxDiJb6k6z3XrAlmEsUg/hp/UaizRFB9LcvH7e/6VEFY4utgSkje6wfEcAeIGedphlaTI4jvUbI1/NNpXTcIiYRfIauY1pqW6WdaXb1BdCbj9kizNYF4zpgnXDD5Kd1ul+oJwpqy2y0rnRQacwKx72u2vIJQY1smkagBUhaEDn+6Rj0j+mAe/Z0gHJJxe6bZ6iBE8SFlWstNBN3c6ynHZNzOfAJrqS5nVzQTcdZqdz3jQ0PD4lNjZLjdZB5ukPBWJCYkmBQiv1QoszKvb0SbQEBFA0Mm3+x8psteqmM79LkPPfAi0wrZiswlg2NOybgDpC7nrVVcaqbbEl0niOGzk8Ozo8PiGzrVDhDqzXbMsKByJVaNRBpYCssw9w76q2VV/roTBFQ0MtvHccfRkdEexx3Fp8zKspc1bWccQzz5wBHEMFQ02uWcOd52GXXm4BrqBKFv04z7lHbfhRJLVAK8pNsdwf+Xg8RIglfPVmoL8I0j/g+eDhCkLnNs63zKD4pYonw7iEMWD4dl3vCfKMLVnzpfpDFs3WWygeiamX/OAYQmz/m0KYIOIZn8kSdr+Dh6cuOV5UgkyeGYShDS1A+WxApn+bgbRcQDVmttUZ9/rgSTbrR/wo0iTiC6H27T4i4bCAxVfMhETCC4NFUmCoJj/JaaCIIWVwpcROVVa2KFua4+QFi/sNsIH792XFwBfciXSKpINsvVGLEbiK51DXczECCzDiCGR6fAeR4YzlNXCYq4UA5Pt0Kmb0BkXWoiiX/ncQIBdZlngt2GhrVUZ+7I6gHP+P+xBoF9qKwuF/wRLn23G4jJqckuQ2OmxymmCQcQYMSnRgZ8attE4F3OEkNIkEAi39KKUChVyoKd2FX4Z44gwIJ7zId5dRDx2WcWEB7LzZWdIMRLdMKVWFnCG16pspoVBOpFFxAj3esa787BSSPIWtr4fd40yV7Ey1RNhTkKCW49Nx/v7Gwt5l3L2wXQ2QYjOR+Sx6tkppetg4g/Yb0TI11LOWQTiVTr9BSgALOUolZHnEFMdj1w3/NsuINGkI2H0edMrQ1iC6/BhWRJkWuc4O6spcj6Vp1B2NZgMQhP/Da7rG2V4hIzMx2lnEB8316nI1tK/IAzCPIaHa9g6J1+7WAs8SnFobMvqHYU4d5yhfBknJUkSo0IW/a9vwIreUVHEPZVeZyQ8+xNNoFTMx+IEC8Oz+792754rlvju4Hgmt+LTicXRFGciMc9pkW+dqZq7zT0MYeAioB4T5lNpYtMNlOy5JWoaCXFmaPrrSalUL4X/V6t8pDSurTGP9x/8UccGdQPxzwn3Cgiit8XjAcuYtP9UMQa4bGCEF80D97fe/LoD/v7ZHPMVNdJmbZTDiBw42e/N4WSML0i69NCsq4ACpmOpmtJjUW+mGVR9ChF831phPiINTZxGTatB0jUG09vjXh+9wHfzp9ZdAsR5rk4/Ozd23fPnsXj7TsORVXbMmYRopsPHl5aHRfFMe2Ow5OOJdx0AIF3YEYtC5IhvKeEfedRWUWMIklRhkZ6YInWNrIKt8Y8cvIaZPSbrkz6tor7voTf7rJMMOBhtsL+EO9lI8QHPsUKIh3VTofjA+LNB0/e6jvP+7SWM5DPJ5YahbU6QtTde4/eDsXjJx7PcJh0kb2VAbOtxJ5Ci5wqES5ZS9cpBMgZhpKPShEBIn+KW2IP4id4DXH/AY9HxUqTZYuu4yCrJnB0hluxTT2J9/IaPq832l6NWHRzquQ1BG8+K4f38ROe0q78Yj6fN4xYfqOQZVl0sGw7+tUpm1MOkSXEEfctcSWA0MZGpYSjSU5IJpMhiK9xeA09KfqTi9vUO8eAqhVHiAMvyKhYafqPdr34xeWXjpdD+mQ+yj/rcaPIKoBQyiYQSeS1iiT7iOaUXUIo2RJuCwSqTxSzfpZldgs9YeAVC5tGjMx6xlcpc1yJY4cQAWHMP7gKy6AsjisWXSv+5NYGumdJ2W3VNeqZxLdbis8RVoClbLDZWGvZPa+c0pd3NtgHon1oGMm44kMZQJg1IsJ47UJAwPhxe8mCGRZJyZYrtQi2ZvnGLhtl2F4g8FkdM4jhyQksf2DNexY4nCR+I9JawRfK2bKSRTALhFe65I+4XTRvSdklMj6hiXj/gIZRkV8L1jdWyrri5iMqcNSzLtaotxPjFhB6yi62/WQg0G0QQkV2BLEPUVeKXc/NzaleWpajUVmmKRjGzTR4/DyK0isOAFqyMwXDeLYNYly7qv2JxNk04piA0ONuLpvmanRZKAUrwpbLBSDyBeoPHnPKrjbGsMSH7pFRUfRLG/ldbCbA15STXHbBlGsgP4l7TCD0ZNz42/+4y/DQpajUfp2LXFOyc5BUEa9z5/MVFCAyGA5nMuvrdRXJiKKbAgynNap7ejdOx8erZDdt93vE79UtmzegEWvgRoSIXzOawEFIIpXjUtF60uVCJfdigv06bkrZHTC2FOJPkAo2IZENFiEgh0cmtv9x1Njiav6awBntWKLv3Tb9IFm9i//9QCYXqIDUZeN852KJkiQbCgUCVfHQ51r04hw7/APkxhUNSazKLggRdgOVnQgYYwMaP2Bc8KEvIMffpwU7CARWYiFIFKSOp18cwwKSkBeUfhfrhZf3mFJ2B1oLyM8kkubSgLljo4mNZCEorywKQpmOlk0biQmeMmdq4nXHdypVNa7lqytId6AbKpLm5rxUVFEkK4hXZdeWn9xEFI7l5uqKXJ/LZXAyfUCpAPf8LtMLxM6odVFRA/GmYgdxjBNwF/x4g0PSJuRplhhUlV0+BmyuAn3btptD6oqTVOLteiIhESNZ9jfygpDyykxTyiZDodAithkbCGWqvEFiGKZO73nUPjwUqGfrLK5o6SiYTSN8CDWWWa+3QeAECbCVBX/76h3QBSgSrYcHA1KTq/jzy13Su3WZ8DiBKFlAwFBeY7Kclkzl1db2hZq2fBdSGfhWyJVg78WdNjFuw+jeWHGVs7gVeXiviyGhxMo0BCqler1ZwUHqhl+OBQZV3thHn3zW5FGmfYgqUN/N0+yKaztIFbky3Tp7mVF0EPKhOLAKwXvFG5hTJW2vRaqvZzQsAS8Syn6X+XIFJ5WYcgBx0AGiyLAht+CPJGXdcwgplhQSFhAAB6WRJQPE/nNTXU1sHxntSNoxhGY4059Ng8fQMn8EN1dio+Q4iNrKKBD3laj2UQvE62VXIgoe4Bhspay23vm61AYhPkUJFz7ymMnlctiyZHJV2u/NhDUQzaYrGewJAsJsCwjc/DhKWUAIGAQFCsCWJdX40A8mE/riLkVZbP+P6Wet3WOfIpIZFkFx26dnduCsq8UQF5HpZsqwxVBDCclh7aRUVCexH5VV/FEgljFA5LmSzBfw9jPbOngYqLdA8C9E8T2YAGwiiBKEw8RYxta9GgiOhWCLtefcWGXTAoLMUewg3PhEBkTdgqqwKYGsVgKAZKpWSeMQVkG4yAp6pO8ev6d8Yvt+eE0lNBFwBoVcaWNIliNppBpnxhAhsa/QVYKhTsmtY5a10BHEk2B4t1LIOJtsxBPwY+JBFSKaMBgGUAQW0TKtDQ380xJKgoURqr1BmJOoWktInSCWkFwSuCZTA0uRipTSWRXiVj+lVtczsQy7gCdm7NcaiH0mq4PQHOillrUG65BUaYVK6ckEglCiZUY2OJCLYe5Dl5g5ovi074CO6e8+HUVlRWHYwlbNMKLhNggYizz4Jb9mO7CVRDiiQlWiUkhdYAt5oXkCCJfpeixnECFs5pQ0gFCOVDznlNUqjENN/eBB/pQA0afS1DZND4przVVRNFZqZ5skkskLIa5EUfzXyB0i3plbqDMvvo/WzecpM8i3f0iRw+6q4nv6lM/pIKJsKYnSEUSnK3Trsr5M1ACxD/iLrgLbvgYXVGNOpZFcj4GiVSJsY/FEjTDOavQC4aKVMselo+tmAC3BzmTRdcxgEOKh4qIkn/fh/XjrDOltbKVAHdxlyvfD0BOlRLGcW3BX0Pf7476q5ch1IEfJ5H7jcFTin4qXeM0eBOpshEuxNS5FwYuO2W2llxcHnlMbrmOvtbKA9n+MjZTYpUVBOQmEyzNzAog8vlVH4YQ05XhBngL+g3MVqbee+PgDdsl1xDSXGbr55J/aLmD8QM5zIS7F8NLzyfgb/uBrBDbTBx0VX/Bz1pvVAuvRmM7h9uTwc19dA4FzfyNBPLYUSW4VNWyldAA1gdM4qjteaJjxwxwxscWd4DWwtFb5eoDYjUoERIs1iXzDYc1PQ/wVgqjoybMnUbKEsg0GemU7iN488sQ9Zz23IdKAtvge4vtqHs3G36GFMjokyeuHvJKxth67i7Ci8O/ik8P3fbIOIrTlKmaJWqkGCGM2rjwQxUOYltXnnEAE5tIchBFcqA8QLv2Gxh4gjmkqJNQQflI4V0cw1QW/zvrlKj5yifMP83mWD24csSR8U8kkqdj0o68fwYT0gKlkmbv75Cg9zG6e8fzBfT1keKvS9bC9/aqs/DM+NDk87tN6HcCnRZaX8fkpQfJ22EoKCN8Fk9z2J2bFDUg1zqu4QqngyRxcm5rB7AYCYuxlHgEIrBGxHJbMenQuEw6vI/BRc0dk2sAoCQgSSUJHw6+Nx0ShzvO3J577eNl0E42HN11K6zlkqJx1eFT5g2ckZUL06SEGPgW6q2VXsi2rYrKVzwfE5q4r72+BCOOwEk+8yFfBlJtSXaEa1QNAmwTZM+zmPhdxRAUgSmQQkhcYGGSJTkfrgUAOcTj8bOLrA+pkCSXv1+e8DYX/Q3xMbD4cMN9NNGm+EGEWpleq+eLBKv+DR8sdEVWKgAjjAytHS/ieiAWk67/JVvr2R2Z4CDpbIODNNJYSiaXlKg4sY0gIsWsuobzbvfsm2cEkeoBYocD/p2hsEnTHT06mBzJsGEAIGMQ2BtHQFNCvPVVFB8/IGd9uWcnDZFX+HoPWW+oQ9vIPW0k04oEJBB4eeXekFUa0baWXmRn9ki20QYT9+lQ10fSHA+tZcDjHebf9tEdXnYDR0QJxUOsA0SAgsKMOsGRuG/AqZAFEygQy/iQGUSDHYcmgSOhNabDSsz4OycffqYxEFCwQkyFMNEA80EDECAgXXqerGXf+KoatfLMDD2y4toLejGYc1im2ACqRWFpDMfBpXI0tLkb6sZWajI60QNhmn9hGLKEWiEGEL6bKZLwSApvJKtVADE/PAQS5UOIY60LDr6+LFZlsX9cmeA55qgp0Y3QTbKoB4lADkcmCMhAQEKLH7LaSKeAz8ysuCNj9cg47MvzPCrzmg0E/YjNhfwSmdSuLaX/3ntvl7EwXEHl8FxuACGEQYTlKAwI26q3OQXxVlQNhlpx1WiFnMpdwg8u6YVra5fk/9HV/BFgKnsrktMxqA8QLHcSaXu+iUEZhu62kNzCIJRcEqymY+6iYhb5eB5OvHIuXmje26LXuHe+QPR3EvbQziCQBgdZzWghBJAeviK3h0G1slcIAABTkSURBVFID4UIr0Gg9iPPz9zyz/V6kcejj9SUJA8RTAiKwDp3YwCC2uCwd1mZSOWNoYI9d8Cdc5IBqKg2zdS84NH2tbjCqclyWzdf8Dkesu8umNvu8Z004N0C4cRyRQWYTH1inMoN4+coAsbbm2qX0W9yKzIGn7xtFxFXt1nvRsBEDlxgDRBEby60k5ZWhm9DLastWKvhushU/nS2l8PoGzobGazOUUl0HkdmKwHlZl+Lt0W0n0RZcVSsIlw6CQ1gnLVeUB3LyekBO46GR15aai2wyGMH+NJ9vHMMkqx+NiMdn4+fgy/urq6uXnj79+yMdxCqfIYHFmktbYCoFkbb+VM+1JxrELi+pMtiEo0rKjVPDkzBBTqd3y+V0aQHmNSy1whZ69dpJdobOeR75OyZdLhaDYPGJdNp8WdlgRq4GpDTWiARW3ryQREdSuraAj53RTPPN129PBvFIkbHhBWF9r1+/rjMHcQ2EdusRXqByrSEI2/3bZPe0uO1HxsigDW+wtNFYPkJKuYST3HTBuW5JtKv2XrDsohRTt1lLBhVJDmHpBTfXJCAsIX0mqgSqKhfSQOCsIkrx8QwdTUeSbinqiVvuCnEEEX9BFfP5fHtPjv2jRwMx7iP3bOH84zKz5mq2004bzRYKqzdYY/OLQqoiZyu1SCqpnbGKUBLTa1Ojq+y8YyNCBwgUcnNHoKlhuuoAgmiEdoNA3Xfp0mETYKB6VsbvtksyLklimIhPPnv20LodtxH8t6nhoSH8bYUC2xjG1181FdUVNOv3UpPGHKLWgBEmO1t4Da3M0PhshyYs63i0vQ8JlrqAiGH3SVtBoMGcn9y0Qc51CO7XD3EfB1ZfPJAZH/NkfMJ8mKmdjLv/9Onh4Zs3OKXBdvb92Ov6cvXtH/7jPw4fysxcJjMn0WtLCIyBrTsNCkcRWsBYXNaEkZo4JXZBldeWQEDPTtoJ7ymSxX/inTkwlngbGK8Y0fKgBYQMvjoJniURhAHF1ajWxFIc9TwDszdu3mpvJ+OKl3x8JZ2ugKRtlyGQRX+QSKRUqpSzfpaGia4cVSjbbCGBJ+LaaMn7GYokbdA0wnrgBye6u1xsLPUdTjpL1uI2NBAKmN8K2MkApU8J2yDwqmXeteRPccks9dx0ys96xbpVVn1ejmStcjXJ8vAlCIY38HO174LBSy5EaqV0WbJZ/mUej41CYyPhKjDZSgmnAmsSSsEPlFXkR31NObvLMRvqAFHHIMA8BOqy+d62sIxBRADEhj9VQa2D4U4uwir7fFnfIilbO7jsdzXy5ufrTDh1A1/a2C4IroamKJy5E2QphvGWK7US8Ko3m81qGrsOIan2N+XsKkWLtSTHVVhothBR8c02dMYGIqyBoBj+Vfv64RPvmGmB4JB16EePlxouGwhSzo9T/dr3N6wEk0IyogsogJelZVlWFHJUX6FYpCTdfsfLi/qXDbZkA7HEkv1wvHSWoU0LKQECAlXcOIzkX5jOYJ4EQlR1EEmpod1Ht3aMZQ2twFAxnQ1ohQRufypVWRDw2U/SSC/eIBEMgTCq1s6ckJc3KJVLUTxzdFxc+kifgd//UbslJO+4gdEIEbxzEGstiWmL5gqCmTkGUbhrvk/kZBCvNBBCBOu2H1+gIks0/ObdLboaRp6nUCFZa2AxZa9MUWUuiZLcFt525u0qI9TaSUVQVC5xJdkrKdiPsrvHH+c9KBSyglghgyXpx3aSqpK5XWZdBTOt4CVT9ghArFn04WQQD3QQtYbxxhKN5W1FolyN3baRYLKNjaWljWKZVbyKQqdUqsRlS1wjaI118NghyTUk9paPl2UqxZWjilcu4YC7d+ZQdzmiaiFOP4cQwiyLJCVggc2QtaHMHDCQquvaJG8woGZh6GY/EMShPjRwmJLYKC7v0iyLGMXLFMBvLFP6rnvE39qOWMqi7G6UYehmGTE1/xFn4+BeQBTj1bJIoJgX1TgqW6YUakEANfpIq7mMaFZNl1IhfFUFfl/L5KY27crlTH0up23ztAxFHXFgxJ9be3oSiBfrele3pX/g6O9od3f7eBte4RKSKF5C2qmhpskBFlx5xBY2WJr30lTSrhAwiJYa9LYLdIJedm2gNJf01zguTVUEGDQfPOkiUvTW0ipefSFTGAKCHG0StK1o2zZPIDCHQaCPAwEaB+FfYqVRXNtWFUZSdvVcGHJkJGWz+xugH4WjAiOXOjhwioQTb/0MeA6GYUAhIv4kV6KYiCDYY7Z+JR+EuX0o2VjDOYos690uZssaCNOuWitHKZObq0fTa9n2fRZ9gRh4roMQto8QDVpN7W5vb69lJcwh6gV7UMd5jH5HIyfhHXjBxIIL1cpRuQSBBEiaSIqr4IN4lOKFEOQDFuossiwJ2uB1LTWOswjiFS0tRKJM/V+vqlGsNArFQGSr+Gxd7glieFh8PqfHERVG4Smy/AdCokUqXUNlpQ6P1Mf28tF2obHSZlJgI1yyUmuZCW6hDLN4iVrg2iLA9K/EVdZWjmACwGad+3mi5IMljpxc0iRRxiMWfHU2up6ZAwWA/sMvtbqei2WoI3jsYp71iSeCGB4eGRmZmZkZHhmdOPeO57RONKndwspSwoWzhxPLEAswFY5Np/xJ8CjGCtvSchZPJLO7xzCDyOfZcpqVUVq/z6CM6KPljWy0XEmXajD/TsFMBQIP0OtqHgIvd4r96MBqDS9JtC8IkEEVU2A3GBrJklwHf0GScjSXgQDRouu4OT4+jHupy8jMpMcDvwZaH+C7PUY9U3t7O9qhgTxFstJKbHYZh1MFIsUjcJK7W5U618Rby3U903SFXP6bWCnsHsGc2gtuTcbLETTO/uVKQZYkYh4pCiK58niNB+boksRxoAlLMjzjg1YszUJCaiP9bwN5m37EyOXaAteUzf4C/pajKqV0ltbmhps7IHu6wN/IF/DR5qY5RX5z886dO1dYwgH/82t+kjhM40vpoH/sViqYxGm+QkrbQcyvqXTwH821gjE4dhktYlCkFHckJUNZvF7aVKSIGwLMVCXLkOWutMB51xoQdOhbsh8lEElu5VtXkhcoNZepSgKHo0t2PaARADuxXpUQJdfxMql04iLQnStXbj3+4ptvrp8nMo2IQ5ZS7kRiaWWjUDjeXsOvObqWROkQHSI5jKZXs9FY3lX+we4m4B1Tdckr4b0uiW7S2DVgG8BSSY5YMsEIMbgs68+6BVnq2qiTBM9ooNP64JDqeAzUKyR9LItiscxcXULwHqN1vCFM7KfSYxjeuXLrC73758+0ZJpK4ZyqGrfAYmXgeXB7JCqs0UzESwLZIOMPNo92l48bYCn10xhgOYNqjkDw4uCJTXERliYgJC9evDU7E7KUKyTZj1qpI3Kc5bhIUxHwhiOMExw+BNZRLQKTPElm/fX13Bz2pFq0TQaJv0tCyp1bX1gBGCDAwXNHiqpSklXAXCISVyZTEZywpvrJbANmJIzaXFtr8rkYCaQlaa4qgfsIIaqCU5RZaBrFHMEE3M2ZJVk7IaGul7CRSJOVVSGfF0KuBhPNgRagKOtX8IY72dzJsTikNOKKsCOIO4+vOzHQQLyqAQhJ9VbnLFKFN622oiRtacadXMDLVdpUW1EyYTK7yil1FZU4oakmI8cEBNnnkMEVU1lDZETL6KPX65ZQPajUymVhy10JLe5ic4zquYw5rs6wYXx5urEu4RD53LreDYIGAmLfCmqljxuSU7ysbTveLbSWq0KSKkXluRhEXFJVlUBzuArC4QIGweuXgDKMFGU0ofHyhEJ39rBPWWaXl1wCTHwiXlRy0zIgYK3pHIMxNjYYyLW2IgczHSBu9aJAQIBjWGDXrdUODka9TKljQmUQWUCDGRV58QYPdDGbqkh0lJaqBbwFX9gAaRTAF6tHa5psR7111fsh+55WwW53CSYaaYhQpQjeyQgjW4ZSDO94GdtegZwtiN283hsDgLjBcG68mWmRwXVFynbe9dW2fqXXgUDGq6heJap6JYrB678yVcQXjbSPpqjGLeLsJy7WgRQYr4Kq4VxUJpf0yzYQhIGxWhXIWT3U5kkYAMRFmFZBqKBHEYim8VIbBEq27SU7iSzWoXXam4spkoL/pSiOUzUQbStlgEicAogVJHljOHJUyHZT1Ja8F0brgQDWE213ulq3/PCJGADE5/gMnYDvGqvV4LWCYSM4/LUeCgESwklLgYwUUyklXaIqnLtGUgOcQfg/3nMa4qVIulS4SmfC4YyimjfBofeyRKl1pNRJVl9ANf8bamAf+gHBa4GJRRaSCz0xkKvAcKJYzE9FwMVT2RJivN9CkLHkdwTxicu3WIr64mQsGsURq7eNYXBdVVVJVsmBAPKPNQdki0H6ph+NuCjXyXyZTJ3xUnSKnFNs7d4Kxl0d9sFRwbvygRgCt5lVaJSWL2IQK+x/3/lxQLiQpgRhnOkebqXI4ux/SlFUqZ4xZ82yllytPjiAwBjHgi2DjD0fPlqLsNMrHx1hG1iL1CILC3gd10IGT4LJv7mDaAbPQEv8ZbwjsEJdOH/m1p0fA8Qxq23lyCYXF5NYv1RV5gYVyWwzwvT//cuvvzQmVl/0w2H6Vcd5vVbyh4YHkGh42HoTK0+tVEthteHcXimMY36JPlrgYBrYAnHmDLjsx3csID5ujc4qegpnQJVsa3NzShUnFpqdKfPbeZDP/vIl+ckrfdiIM9PXlC4gOgRHRRDV4TkJcAHPIqFYuK6oOEkmhJSLBogzmMX1W20QwV7HPfuWNaT1G4UtIAajMh0ORM0RVob/3WdE5j/7Nf7JvozE5z5Z8mojwyLRaFQhO1a92ESjEIozzXSpElVe4huSG8wFo2bvxVstEB8/zTBJIkhSd3KWbKHBwRz/HT8XyJncSCDH/+YzXebnQSvu9KMSFy5fvQZBa4fEMpnceq5arYMSyBiK1BUKRBJRr3wZgyjwbRDqxfPn8RA5LRCubTIobNlCATU6f5eC2YXpo3X+s7bM/7pPEtPTl/mcPcTWTbIm4UF8Tm1uTlURaApG4gCj+RXTAWIahsgXV04NRAK77MEYZQmmwtTv53/Lrwektp4Eqvy8mcSXfZqJM1e7gOjEoh1znqtHO4DwV6/uOoDA1uKb//7IdfwO2X6N2ykjc6vWwR7MH0QDc+2gO6C+MoP47DP40Tsnzjbw6OCrAaOvAdvRoG5EsI6oCoJBg3HI16ZfOoDQ5Azz76cDgqhEQLakRES/nf9s/m98JtNOnQmgGxYQ88SdP+6DhHaYKZzJgU3A4nRWyhHIID4NPKdKvmvTGohlM4gbFzX53Hfhmzsn9LE/2cYpEVWzh8jw30Gn579VMyZnQn03bx8brn6UYlpSyLErmec1jVcUcEkSPtfdB5AAePar0+CHsbfc5q8btX6r+DSRmQtgNk8DRB4cR2A9ahoFVR92EPO/4utKa+qJ5853f/tZm8V8K7Q6cVHiWwwiQF+7/PLitRsqDzxwsgdINCrjdO+cviDmDCRM/RmMwfSfNRB6lSDfyi8vEwGNwLbiyimQ+D0PzjEqtUZyrBpVSY/n4fVhGxoYzNRpReIpmrlmsJg3fnzzcU8U038m6dbVG60xff2rqy9ffn7t2295H8OQqIKWkbfueLwQa+dlQrMNYvrC5c8vT3/rO6PVd9FHHvPpSrH52WfgHzJRkkAWGMwxeHvDd/Cr38zPfyd7EUx95qIUTaH68lJi5biK/hMHmMR/9ocCgiocRkeZadNnGpIzFy7AG7346oaP5/ElQwzF2DUkMKd1XlrRQUxffcUg5nPQCL2qGxqIM+e/+UQO0KnvqFhYjmbwmw9mI1woUlERwze/+x0EunMwL8Xp4DCZJnno+Uaa//1v5z+z1fK4h624ACpw8fMbzph0uXDh6tWLeOhIGAhDK/X1de2Q7ysMcJrcZXfET1+44TtquBCAkAjKNogz56/3+29kd+GAx4ASlqW5HBWs4AxrgSR9V1QK3waEyjgnHi+743Q2CeaOvM/XnO+001d6reNqCnCC6HoC3C4Dt1ff4mXjGEPihTMEhKL8medxZjYBce2G8pUZxKfpxF/JeP+tr656o2oJz4VDSbygVKmUyzBFVGGunK3jqRDDYDPnvfv7X/32N/O6y7DJnd7G4gOEELmmwvBY578in5Dlei/NpGv+hCuPblxWZSqLEUzfUIyf+uq/P5rDr3XLd9cnSc1aJV2FKAZRFO60z3sA8ntdfvW3v/3ud3iWQaSr377yzWmxAPsoqXM5VTMFFzCIor+Cd1LJOXYGVZIRBfuTaypRGTCh1y78n48eHC1n+Jv/VMmdaD6e8fm+/e5vv/vNfIcYjvOzXo/Ttr1OA8TnXmxDr01rIPKuNX+KExZwHkTeX6/B+E3j702/9EKYcebqS/jv8uU/fiSHO+3ezf/mt78igjXfGkxbxeIvHGXzdFiYrcpV5MqyC4KQpEl6+yIM4UhZvkq+d/0MmNkzFy+8uvDyzBcfCeJLS6xoe/POGP7aVzi7eevx6eiFzuSyrCCw2RH+RhQvGC6mKr4bV6d1Xi8vTF+9+PL69TPT508FRB8yf7I6tKXXruiHgngpK+VULQtRJjiNfFFFLwHA59OXr7+8fPHMhVcX9XLnb30kCNcHgdCXpj5Ebp0OjOmLiuwDvw2ulC+W2f/6Cg+b6csXXp15NX3j6tX2GPpYDi2v0ReGvzr6zBNl88rjTzcZJAz96iv43ee9fPUM7vnLGxcuXr14+fKFNobznzAL/Ut/JObn//IpU907V25dP3M64wSU4cL1y5dvfHUNoswzJgpnzp/5lMiyH52Yn//TxymDVcCAfuGYT/KBcu2ra1+BswRPYQ5WP30qvvmnHo7CtH5/KrKJU4zOO+fX9CPTV29cvzF948yNCxfM3hWqu/VJ6qC37td/7fSaxJH+ybSjc3oCNK48fnz9A3EQ83jjzLXpyxevXrDqAl7DPS358td/+qsplPgrIDid9a/ucgdn4BHT0Q8PsIw3rl/9/PLnF6yacP7649Oj0JbNTWu65E8gmxqQ8/aUPBuHaxcufnXR0AWt6PXHj6/8xK39CYRkqGIkX3xz5nyHTN84Dz6iBeuLLx7fuvJja+y/gmzegYEDluTKlVtXbt269Rj+++O/34IvAdb/PhX4RX6RX+QX+dnl/wN+/OFkyCadtwAAAABJRU5ErkJggg=="/>
            <p:cNvSpPr>
              <a:spLocks noChangeAspect="1" noChangeArrowheads="1"/>
            </p:cNvSpPr>
            <p:nvPr/>
          </p:nvSpPr>
          <p:spPr bwMode="auto">
            <a:xfrm>
              <a:off x="954203" y="1175877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3" name="AutoShape 12" descr="data:image/png;base64,iVBORw0KGgoAAAANSUhEUgAAAQgAAAC/CAMAAAA1kLK0AAABy1BMVEX////nylfnkFeAkNW/x+rz5av05q4AGmbnrVft14LmyFEAAFoAAF0AAFvmyFAAAF7r03YAAFXI0PIAAGfv3JHozF/w3pgAAFKGltwAAGLDy+3u247pz2ru0Fbx4aAAF2UACF7ulFYAAE0AEWO6w+nmi05xgMPmx0js1n+Pl8AADF9peLs1Q4b+76/uslbj5Oqvt9ykrNJWX5Knr9Vda67h5PXQ0ds1P3uBhaNLWZu+wM7v7/OSla7GfVqeobfDrFt1fapnbJJFT4ZhapoUJGsvPYGDi7YgL3VEUpTCxNGGWGCtmV39+/OjaV7O1O+wssRdY4yceF769eAlMG9OVYP16sH22MfVu1mzclxgQ2JvS2LpmGRPOmMyNmVzaWH05rjzyrPrpnq7spby1a87RHr66d9JRVt+e4HIr1RdWGP35c5/c2CwqJTwu5t4fJ3WoVmTjoexhlyfjl7DlFt0XGHDe1vf06OwnFyOf1yXY145MWQZLHtJTG6ypX/k4dnfysGhnp7Pvn7Vy6hkZXyWg03txIztoXAqH15rSWJnT1mAZGDux5JYN1vquHBAIlLMsKmge16Xf3g1NVpYWXVwam5yZE6lmHUAAEDcyIKtSeheAAAgAElEQVR4nO2dj1/bRrboTbBxw0gIyRBbAiFhOQbbGP/AYIwdY2zZhoRgFkNImkDSLPnVJGw2u83vvXeT3m33du++u6/N290/950ZybIky8ZJaLv3fnqaJsEMo5mvzpxzZubMxOX6RX6RX+QX+UV+kV/kF/lF/tfJ5ubmzs7O3t7NoSH8/85Nz829ob29nb2dnc3Nn7txP7pA37/0TJ2bmB2ZacnIyMzI7FkssyPtTwfGJ89ODd0EKD93k09ZdvZunpsYGNZ6PjI8PGAWz5AmHvPHw8MjBMzw5FnP3v8CHjAAQPM9k9B/a+/bPZ4d8mgyNOpUBIhgfOf+x9LY3Lm5d9MzNUW6ONGFAu7omAGiV6kJD9R1838ajZ2bE+PwGs95Wl0c69HFPkvpuMBy3Nz5ufvXj2zunZsETcZdGpn6QBDnRvoo5Tk3MzM+tvcvrRmgCAM6hIEfDcTQOagLzMbozX9NFjt7Z8ERWnrSL4ihvkAMmUHgT0Zmxof+1VjsjYFJ6OjryNQQ8Qjwe28QrVK9QRil2nWNzEzu/dx9N2Tn5igMB6fGA4izpPFnTwDRKtUbhFHKEm7MzIz9K9jOnZ2xmW4Bwk8CYuBfQS029zyjvXz/TwSCmAvPz2Ytdva0Zv0rgMDPmpn6OVDs7A2NehxADE+av+oGwlqqGwhzKVEUz8Vn43EoZrcRRqmfHsXmzcmZdhfNIEbOWb90BoFLmXrcBQRE3sYPPeebDx58/eDrJ49uvzsbHxNNdU2Yqh6ZGfoJMeydBes44gxicsgzdLJGjEOp8RNBmEuJz/n1wOBgOJaZe800HzxdBQ3Rv2Wta+bcT+RBNj3DM8PWLppADMNn5hmkMwhSatb0tSMIPCdtlxJXqQyQGBwMBAbD6z6Gv/t0H7Mgpc6a6/Kc+wkw7Iy24oUuIMaszeoCApeaOBHEhKWUuI9ihASBEc4pDH/wdFwcwaXGLHXNen5spdiZaMeOXUCcs06lnUGAibA33gkExqWbRXF8//nT9yg2aAiwmJN53/v7E9bAnNQ19WNOQiBk8Dh30fpuTxeEXuqhz/d6fb1aHTRLYDCjUvwP7+IeOwiYqv9YSrEzi8k7K/2HD42JDx0a4qrMhwOBwKBNArEqon54N9EBwjP1o7gPbBqIGTSe92nGctZaqg9jKQ7cZewUNBThKmIejIsddc3ePH0Mk9g0YMfoHCGY3ef4j+Q+AcVTnyMJQFGnfE/Fjro8pxxdgTYM633qEirZPh5zLmULqMZODqiglPlL8Z+7ziRggHj5N/tiR10zp2goWhjgt/Gz2p/mLk5ZQfQqNda9lNb4KSsI/N12KQgZnr5BmS4kBgM5ir8kdtR1aiR2zur+EgzX0BDefDACHNLFodEhMwijlGEuh1ulTAszYEfspc4ZdZ3rLDWCLcSlB75qrNNYmscHcyhqatR6ItR1OiQ290Zb72fUWCUbbzd+ljxwtN2hyY5S0KxRvdREZ6nJdl29Sg0/f+Dz1TOZTCwWC5NeOxEJZJiDcfIyWnVh9COnQGJnYMzodXvjwVCJ0QntgePnjFITRqk2m1apscmepSZJqcl2qbOmUvt3fT4fz/MMgxCFWCTXc5nBDhiBwdfR++IA1KHVNYHrGh7+VIu54/GMtwfxlCf+7N07T9zs/kf0LpqGurFS26PUSHsN1jRr1BvfthBt9KDh4urz++MwzZp89u4FVSgWSumsn5+LDdpYBHL8qmira3jykzBs7kFtbdc1MhV/xLJ+P0RxJpund9EoNey0ZN1ZynHtXm+8QymPafFhcij+oq43cam4G6zGAladkHzj9rpGJj6BA0TTo1YQ99ZWlvL5YvDeRPcuOq7dnzKIZ2il3cx8QWYybbUIxJAPNMJe18xHL2fujNsaL+63np5gD9sxnAMITZ+HTgDRKtUbhF7KAiJ+L2ptawOxOR1FIEYTDh11zXykmZiaGZ61NF58njK+mUDtGK4TxBAxhEMTvUEYpXqCaJcygXjnx69k+x/+tXyrRQWWylk4dNQ1MvUxGHbGRwasIMTD1KLpFVCrPUB0hpFOIBzCSAcQDiu1k81d0oh8wb9ktGhB9RLviXQOnXVNfIQPHcIRlBmEOH6QdJtLNJWfDYT4gsl3tFjgIlIAOLT0waGusQ+eiW5qPscEQlxFC+4tc5kio5uJnx7EfXapo8mCUGHCFg4OID50yWpPC6hF0Wi8+BClhJDlNSRABX8mEOyKK9FIWJq85S7XybjgDQ5OGjH7QRzOzZCfE5+++Pvt22+fPYOJzl06JVgVwuWilVfizwKCLYKJCvq3LRzUuQC2k/xbsXtdAOIDVGJT5zCw75PWIbDPzb2GoDbCuUOgf1uGuUwkspLvufgzgMAc4Pkq22hzSEZzGodHlmijE0T/VmKntSAJFslYN1+XqRq35VoMuUMhYTFfaKJgMMgomkr8xCCCRa2h+Wa21ebFJAscBoHD3+O9QZzte2N0x5j4id/Tpph1na0vuQCDe2sr5FbQdmNlpXCkECvxU4IQ97/dIPpQ2GUplbNwCEvMI0vKhCOIPsfGnsdYVhgnW0oGisBccEUzlqFkUFdKWn4v/qQgxEuvdRu5XEmnI26BcAjJmMOgRD2Knz0JxFB/Y+Nme6FJfMqYdg/Ic/RCQsq/of2tSPl+So0Q9+/WzK3NLy5uYQ71OcyhDhyGTgbRV3Q5ZFp6FA9ly4wuw+pj08XVDDPlxYulpw1i0hHEbHzq/9U7wwdX3l1WoaGBKnoUt8efjiBOHhubljVYUZkzgwioLYVwbUXYgv7XFXT31EHcvnt7qGNVPh5/+7VM8NtCyjzEUbh565hDPyBONhKbZz1mEPt8zgwiZiiEazHFrrX+fgTz/tMF4XnCI+ruU7L+gmUsPut59ui9v6wNx4Tf1OTiissdCYZxIMX+Pd45I3EEcdI2x6Zn1qwR4iWLiQhUQSFWNEVYdCNJa1Rj+QjGxumCiN9jN1aOVYSo7+9iefODyrLbxZYi1IlaFPxZPEpWgmpKc5wHj2Y74s8uIE6wlpse6/aE+JAyW4iwv+BaC5Y1EEKZzSeWjxBLNSnl7mmD+LqpUd4o6rJhGg0Rr/bnCuvHGnpMoyrWWzTlcZqjOoLobS03tcSXoTaIu178hJi2BhZYZ12FIFGIPJinCIyTRgNBQLPM+LoNjaG+QAx1gPjhuGsr86GWv3Il+CA2EEcybp1vdaxd10kgPD05jGvbE2eN7QlRJbYSqdUw/pNddgWXccnCPxKuEKfisdFAxUaThjDbEYT26yQQ2i/r0Eh35SA08fxixc8Wt1kK/rrFNWN42L4QTXWdFEf0nHdNjpDUWG0/RDOW2FYGXteSLJobDOT8+RUVN6XuR3lXSEiRkOrYH9xe4w8xiElbF1t1jVma1VepJ2o3DlzaT0bJhhpk2TWimnimlfle1Lo4OmRNxh23u+IJ/MReq9mzI3iurr2ySW17+j6fCQRyZU5IZhGVY5ZdDbBOG3R+CZQz5ObSSB+4G5QqDsAr9UxZdvtbdZnyggaGpqCUaZP77NBkZ6lhzzN/56KLxqHkb7ntPCkiCBI2X9Q+Xjhp1WXOHvJ4ZqZMZ4G0UpPdZxtj2nRT111t52GVh5mn3w2y2GD80DZ49FpQXSoGV1wcfCod6T/s9+2TfUlTj011WT60FhkwdNdaSmwuO3IQ0qhp+WTRXcpgA0H2Osft48DpmcPj4700Yk/jYB3El3w8j0oCdDm06EpgX5Vgjpd2eaWIJ/9uYSGorRq6tvmnov3pnQbBUYb1xlsBiatoo7OR+VCVsa1Lud11GBhzd8XudXVILxA7M86Nv/+USrndySTnJnqYWDOm/wDCLUR0EkXm4ceC6LBmOolD00oDgbC45a5R7xmrO1kUKhBKZajxXnV9CIiW9tgbL65SMAaEdDliH7OLISDBRfwUfnMJ9gDvpVjfRBcQ9vfl2PjhSfGQLhsvP78lCKEafzD5QLG2IpTEfs3Qxy512Z4IILpteBlpRx2NX1Xcglvg0sFO47VISNDsEaDI+oi/tA5GJxC2ZNwujcelxEs8xZaXGxsrqUgkUgJz/ST+1jYwtrgyGIj6QbeVWtKMMUtaCgHRLY7QDYQjCKYeSaUiZQcQGEVIWKhTyFvY5u/bsom6gLAl43ZpPCklDjw94HmGAmEYRro3GvfwtjjLnVoPBDLMfi8Qtswk7RPnjb9NkzvriHgKZYTUdLpLgANaIZSQzCjyw7fP4vFJ0WQqnEDY88ucG98qJYr7q09fHIK8eBuPj8a/9lqfvsVlA4OxqPf9g+fd67Il4xIQXRKqzClt9saPu7kkW+MEwRkENlfuZJpmJJnn+TfvX1xaHei6CzgwoKVenj0RhCkZV59/4lKPgtbV+3woonhZFinlVvqYU122ZFwNhGNX2gPDwVg+CglJf6RjFd/SHg4MWRVRshKVeZ/P917sBcJjP9fq0Hh7Diop5fknKlofzAlSNl2LhLgFfr831HM2EM6zcHNLbY0XnyfdQjKY7AkCG3U3F4qUyhIW1feiy+bXh4Gwl3rG79qeGgIrLggQ5ih3u3sNJxDO6zJDltMh1sbvpwUMAjxlJwiLmua3cKuIpBhfDxBjfQ2NCYdSB7ytAeSBgIFL86sn1DVhA+FoIqwNtTRevJsEY5hkIJRYtP/Yhs185nGEhYWWH/QA0Z+xnLWXGp48Yq0GAoxTpErRaUGIoLs9vAa0wnIKAoNwHBk7I7YfazdefLqOo6kk5QRCTQvmz/L5RRxXuLmy4nvuBNVoaj/uc9xeav971LA1wJ1GalaNCEnat9+rroFO9+k4MmZ7+H60gOPopOoAIu+vCKGtxcXFrS3QzhAIUQeu0k4Adg6opvoMqMzJuAPiC96kgCSoWnR/zUsRTuCypnmOY11jHYfknDjchMm3qWHmxosPqxwBUebwpMsqWwACALitwlVobR7YBcSwPc3WsfEOpcTvmZRhpgpYOULumYc8SnMl6rD7jq9jXSOOh3pwOmuXOGKfiQgERLNTI/KCjEHYRKigV/uiU136Jx0pu06N70zZhc/u++h0chHGH0iRhhcRWonHbzdplXov9qqrlbJrUkPHLKodnPtmGo6mxouHvNY7YiNsKiEIpSxnV4dkFr33ONZltLOVQmf50NZ451JvKNZfLUG4n6qVgnjK9whKxN+9uRef7Ksu48ORMSeF2COF2iphavw+r71zzWtYSeCpJ512c4KhFQIXqrDy7bjpZXeG6+00W5NKdCY5dSbjQimqsVTcpfx+f/BoF9uuhdukTDxuKWWvq52ya6iEc1rdlO2B7caLD+kFvZNBYgpMJPLYq6aC7FEp5d7awsFDKJKG2aHlgT2TKid6NN4pGVe8hEzeM5iCGY6ns5TTSm2rVMtgOivEjp28qfG+uq77XFAjYpBIlIntWKJohqKbTS8IS/FPPPETQDjfH9E9u9Rk7cUHlMsKYjtulOpeVzvD2UjQnHHioI0MRxDiJb6k6z3XrAlmEsUg/hp/UaizRFB9LcvH7e/6VEFY4utgSkje6wfEcAeIGedphlaTI4jvUbI1/NNpXTcIiYRfIauY1pqW6WdaXb1BdCbj9kizNYF4zpgnXDD5Kd1ul+oJwpqy2y0rnRQacwKx72u2vIJQY1smkagBUhaEDn+6Rj0j+mAe/Z0gHJJxe6bZ6iBE8SFlWstNBN3c6ynHZNzOfAJrqS5nVzQTcdZqdz3jQ0PD4lNjZLjdZB5ukPBWJCYkmBQiv1QoszKvb0SbQEBFA0Mm3+x8psteqmM79LkPPfAi0wrZiswlg2NOybgDpC7nrVVcaqbbEl0niOGzk8Ozo8PiGzrVDhDqzXbMsKByJVaNRBpYCssw9w76q2VV/roTBFQ0MtvHccfRkdEexx3Fp8zKspc1bWccQzz5wBHEMFQ02uWcOd52GXXm4BrqBKFv04z7lHbfhRJLVAK8pNsdwf+Xg8RIglfPVmoL8I0j/g+eDhCkLnNs63zKD4pYonw7iEMWD4dl3vCfKMLVnzpfpDFs3WWygeiamX/OAYQmz/m0KYIOIZn8kSdr+Dh6cuOV5UgkyeGYShDS1A+WxApn+bgbRcQDVmttUZ9/rgSTbrR/wo0iTiC6H27T4i4bCAxVfMhETCC4NFUmCoJj/JaaCIIWVwpcROVVa2KFua4+QFi/sNsIH792XFwBfciXSKpINsvVGLEbiK51DXczECCzDiCGR6fAeR4YzlNXCYq4UA5Pt0Kmb0BkXWoiiX/ncQIBdZlngt2GhrVUZ+7I6gHP+P+xBoF9qKwuF/wRLn23G4jJqckuQ2OmxymmCQcQYMSnRgZ8attE4F3OEkNIkEAi39KKUChVyoKd2FX4Z44gwIJ7zId5dRDx2WcWEB7LzZWdIMRLdMKVWFnCG16pspoVBOpFFxAj3esa787BSSPIWtr4fd40yV7Ey1RNhTkKCW49Nx/v7Gwt5l3L2wXQ2QYjOR+Sx6tkppetg4g/Yb0TI11LOWQTiVTr9BSgALOUolZHnEFMdj1w3/NsuINGkI2H0edMrQ1iC6/BhWRJkWuc4O6spcj6Vp1B2NZgMQhP/Da7rG2V4hIzMx2lnEB8316nI1tK/IAzCPIaHa9g6J1+7WAs8SnFobMvqHYU4d5yhfBknJUkSo0IW/a9vwIreUVHEPZVeZyQ8+xNNoFTMx+IEC8Oz+792754rlvju4Hgmt+LTicXRFGciMc9pkW+dqZq7zT0MYeAioB4T5lNpYtMNlOy5JWoaCXFmaPrrSalUL4X/V6t8pDSurTGP9x/8UccGdQPxzwn3Cgiit8XjAcuYtP9UMQa4bGCEF80D97fe/LoD/v7ZHPMVNdJmbZTDiBw42e/N4WSML0i69NCsq4ACpmOpmtJjUW+mGVR9ChF831phPiINTZxGTatB0jUG09vjXh+9wHfzp9ZdAsR5rk4/Ozd23fPnsXj7TsORVXbMmYRopsPHl5aHRfFMe2Ow5OOJdx0AIF3YEYtC5IhvKeEfedRWUWMIklRhkZ6YInWNrIKt8Y8cvIaZPSbrkz6tor7voTf7rJMMOBhtsL+EO9lI8QHPsUKIh3VTofjA+LNB0/e6jvP+7SWM5DPJ5YahbU6QtTde4/eDsXjJx7PcJh0kb2VAbOtxJ5Ci5wqES5ZS9cpBMgZhpKPShEBIn+KW2IP4id4DXH/AY9HxUqTZYuu4yCrJnB0hluxTT2J9/IaPq832l6NWHRzquQ1BG8+K4f38ROe0q78Yj6fN4xYfqOQZVl0sGw7+tUpm1MOkSXEEfctcSWA0MZGpYSjSU5IJpMhiK9xeA09KfqTi9vUO8eAqhVHiAMvyKhYafqPdr34xeWXjpdD+mQ+yj/rcaPIKoBQyiYQSeS1iiT7iOaUXUIo2RJuCwSqTxSzfpZldgs9YeAVC5tGjMx6xlcpc1yJY4cQAWHMP7gKy6AsjisWXSv+5NYGumdJ2W3VNeqZxLdbis8RVoClbLDZWGvZPa+c0pd3NtgHon1oGMm44kMZQJg1IsJ47UJAwPhxe8mCGRZJyZYrtQi2ZvnGLhtl2F4g8FkdM4jhyQksf2DNexY4nCR+I9JawRfK2bKSRTALhFe65I+4XTRvSdklMj6hiXj/gIZRkV8L1jdWyrri5iMqcNSzLtaotxPjFhB6yi62/WQg0G0QQkV2BLEPUVeKXc/NzaleWpajUVmmKRjGzTR4/DyK0isOAFqyMwXDeLYNYly7qv2JxNk04piA0ONuLpvmanRZKAUrwpbLBSDyBeoPHnPKrjbGsMSH7pFRUfRLG/ldbCbA15STXHbBlGsgP4l7TCD0ZNz42/+4y/DQpajUfp2LXFOyc5BUEa9z5/MVFCAyGA5nMuvrdRXJiKKbAgynNap7ejdOx8erZDdt93vE79UtmzegEWvgRoSIXzOawEFIIpXjUtF60uVCJfdigv06bkrZHTC2FOJPkAo2IZENFiEgh0cmtv9x1Njiav6awBntWKLv3Tb9IFm9i//9QCYXqIDUZeN852KJkiQbCgUCVfHQ51r04hw7/APkxhUNSazKLggRdgOVnQgYYwMaP2Bc8KEvIMffpwU7CARWYiFIFKSOp18cwwKSkBeUfhfrhZf3mFJ2B1oLyM8kkubSgLljo4mNZCEorywKQpmOlk0biQmeMmdq4nXHdypVNa7lqytId6AbKpLm5rxUVFEkK4hXZdeWn9xEFI7l5uqKXJ/LZXAyfUCpAPf8LtMLxM6odVFRA/GmYgdxjBNwF/x4g0PSJuRplhhUlV0+BmyuAn3btptD6oqTVOLteiIhESNZ9jfygpDyykxTyiZDodAithkbCGWqvEFiGKZO73nUPjwUqGfrLK5o6SiYTSN8CDWWWa+3QeAECbCVBX/76h3QBSgSrYcHA1KTq/jzy13Su3WZ8DiBKFlAwFBeY7Kclkzl1db2hZq2fBdSGfhWyJVg78WdNjFuw+jeWHGVs7gVeXiviyGhxMo0BCqler1ZwUHqhl+OBQZV3thHn3zW5FGmfYgqUN/N0+yKaztIFbky3Tp7mVF0EPKhOLAKwXvFG5hTJW2vRaqvZzQsAS8Syn6X+XIFJ5WYcgBx0AGiyLAht+CPJGXdcwgplhQSFhAAB6WRJQPE/nNTXU1sHxntSNoxhGY4059Ng8fQMn8EN1dio+Q4iNrKKBD3laj2UQvE62VXIgoe4Bhspay23vm61AYhPkUJFz7ymMnlctiyZHJV2u/NhDUQzaYrGewJAsJsCwjc/DhKWUAIGAQFCsCWJdX40A8mE/riLkVZbP+P6Wet3WOfIpIZFkFx26dnduCsq8UQF5HpZsqwxVBDCclh7aRUVCexH5VV/FEgljFA5LmSzBfw9jPbOngYqLdA8C9E8T2YAGwiiBKEw8RYxta9GgiOhWCLtefcWGXTAoLMUewg3PhEBkTdgqqwKYGsVgKAZKpWSeMQVkG4yAp6pO8ev6d8Yvt+eE0lNBFwBoVcaWNIliNppBpnxhAhsa/QVYKhTsmtY5a10BHEk2B4t1LIOJtsxBPwY+JBFSKaMBgGUAQW0TKtDQ380xJKgoURqr1BmJOoWktInSCWkFwSuCZTA0uRipTSWRXiVj+lVtczsQy7gCdm7NcaiH0mq4PQHOillrUG65BUaYVK6ckEglCiZUY2OJCLYe5Dl5g5ovi074CO6e8+HUVlRWHYwlbNMKLhNggYizz4Jb9mO7CVRDiiQlWiUkhdYAt5oXkCCJfpeixnECFs5pQ0gFCOVDznlNUqjENN/eBB/pQA0afS1DZND4przVVRNFZqZ5skkskLIa5EUfzXyB0i3plbqDMvvo/WzecpM8i3f0iRw+6q4nv6lM/pIKJsKYnSEUSnK3Trsr5M1ACxD/iLrgLbvgYXVGNOpZFcj4GiVSJsY/FEjTDOavQC4aKVMselo+tmAC3BzmTRdcxgEOKh4qIkn/fh/XjrDOltbKVAHdxlyvfD0BOlRLGcW3BX0Pf7476q5ch1IEfJ5H7jcFTin4qXeM0eBOpshEuxNS5FwYuO2W2llxcHnlMbrmOvtbKA9n+MjZTYpUVBOQmEyzNzAog8vlVH4YQ05XhBngL+g3MVqbee+PgDdsl1xDSXGbr55J/aLmD8QM5zIS7F8NLzyfgb/uBrBDbTBx0VX/Bz1pvVAuvRmM7h9uTwc19dA4FzfyNBPLYUSW4VNWyldAA1gdM4qjteaJjxwxwxscWd4DWwtFb5eoDYjUoERIs1iXzDYc1PQ/wVgqjoybMnUbKEsg0GemU7iN488sQ9Zz23IdKAtvge4vtqHs3G36GFMjokyeuHvJKxth67i7Ci8O/ik8P3fbIOIrTlKmaJWqkGCGM2rjwQxUOYltXnnEAE5tIchBFcqA8QLv2Gxh4gjmkqJNQQflI4V0cw1QW/zvrlKj5yifMP83mWD24csSR8U8kkqdj0o68fwYT0gKlkmbv75Cg9zG6e8fzBfT1keKvS9bC9/aqs/DM+NDk87tN6HcCnRZaX8fkpQfJ22EoKCN8Fk9z2J2bFDUg1zqu4QqngyRxcm5rB7AYCYuxlHgEIrBGxHJbMenQuEw6vI/BRc0dk2sAoCQgSSUJHw6+Nx0ShzvO3J577eNl0E42HN11K6zlkqJx1eFT5g2ckZUL06SEGPgW6q2VXsi2rYrKVzwfE5q4r72+BCOOwEk+8yFfBlJtSXaEa1QNAmwTZM+zmPhdxRAUgSmQQkhcYGGSJTkfrgUAOcTj8bOLrA+pkCSXv1+e8DYX/Q3xMbD4cMN9NNGm+EGEWpleq+eLBKv+DR8sdEVWKgAjjAytHS/ieiAWk67/JVvr2R2Z4CDpbIODNNJYSiaXlKg4sY0gIsWsuobzbvfsm2cEkeoBYocD/p2hsEnTHT06mBzJsGEAIGMQ2BtHQFNCvPVVFB8/IGd9uWcnDZFX+HoPWW+oQ9vIPW0k04oEJBB4eeXekFUa0baWXmRn9ki20QYT9+lQ10fSHA+tZcDjHebf9tEdXnYDR0QJxUOsA0SAgsKMOsGRuG/AqZAFEygQy/iQGUSDHYcmgSOhNabDSsz4OycffqYxEFCwQkyFMNEA80EDECAgXXqerGXf+KoatfLMDD2y4toLejGYc1im2ACqRWFpDMfBpXI0tLkb6sZWajI60QNhmn9hGLKEWiEGEL6bKZLwSApvJKtVADE/PAQS5UOIY60LDr6+LFZlsX9cmeA55qgp0Y3QTbKoB4lADkcmCMhAQEKLH7LaSKeAz8ysuCNj9cg47MvzPCrzmg0E/YjNhfwSmdSuLaX/3ntvl7EwXEHl8FxuACGEQYTlKAwI26q3OQXxVlQNhlpx1WiFnMpdwg8u6YVra5fk/9HV/BFgKnsrktMxqA8QLHcSaXu+iUEZhu62kNzCIJRcEqymY+6iYhb5eB5OvHIuXmje26LXuHe+QPR3EvbQziCQBgdZzWghBJAeviK3h0G1slcIAABTkSURBVFID4UIr0Gg9iPPz9zyz/V6kcejj9SUJA8RTAiKwDp3YwCC2uCwd1mZSOWNoYI9d8Cdc5IBqKg2zdS84NH2tbjCqclyWzdf8Dkesu8umNvu8Z004N0C4cRyRQWYTH1inMoN4+coAsbbm2qX0W9yKzIGn7xtFxFXt1nvRsBEDlxgDRBEby60k5ZWhm9DLastWKvhushU/nS2l8PoGzobGazOUUl0HkdmKwHlZl+Lt0W0n0RZcVSsIlw6CQ1gnLVeUB3LyekBO46GR15aai2wyGMH+NJ9vHMMkqx+NiMdn4+fgy/urq6uXnj79+yMdxCqfIYHFmktbYCoFkbb+VM+1JxrELi+pMtiEo0rKjVPDkzBBTqd3y+V0aQHmNSy1whZ69dpJdobOeR75OyZdLhaDYPGJdNp8WdlgRq4GpDTWiARW3ryQREdSuraAj53RTPPN129PBvFIkbHhBWF9r1+/rjMHcQ2EdusRXqByrSEI2/3bZPe0uO1HxsigDW+wtNFYPkJKuYST3HTBuW5JtKv2XrDsohRTt1lLBhVJDmHpBTfXJCAsIX0mqgSqKhfSQOCsIkrx8QwdTUeSbinqiVvuCnEEEX9BFfP5fHtPjv2jRwMx7iP3bOH84zKz5mq2004bzRYKqzdYY/OLQqoiZyu1SCqpnbGKUBLTa1Ojq+y8YyNCBwgUcnNHoKlhuuoAgmiEdoNA3Xfp0mETYKB6VsbvtksyLklimIhPPnv20LodtxH8t6nhoSH8bYUC2xjG1181FdUVNOv3UpPGHKLWgBEmO1t4Da3M0PhshyYs63i0vQ8JlrqAiGH3SVtBoMGcn9y0Qc51CO7XD3EfB1ZfPJAZH/NkfMJ8mKmdjLv/9Onh4Zs3OKXBdvb92Ov6cvXtH/7jPw4fysxcJjMn0WtLCIyBrTsNCkcRWsBYXNaEkZo4JXZBldeWQEDPTtoJ7ymSxX/inTkwlngbGK8Y0fKgBYQMvjoJniURhAHF1ajWxFIc9TwDszdu3mpvJ+OKl3x8JZ2ugKRtlyGQRX+QSKRUqpSzfpaGia4cVSjbbCGBJ+LaaMn7GYokbdA0wnrgBye6u1xsLPUdTjpL1uI2NBAKmN8K2MkApU8J2yDwqmXeteRPccks9dx0ys96xbpVVn1ejmStcjXJ8vAlCIY38HO174LBSy5EaqV0WbJZ/mUej41CYyPhKjDZSgmnAmsSSsEPlFXkR31NObvLMRvqAFHHIMA8BOqy+d62sIxBRADEhj9VQa2D4U4uwir7fFnfIilbO7jsdzXy5ufrTDh1A1/a2C4IroamKJy5E2QphvGWK7US8Ko3m81qGrsOIan2N+XsKkWLtSTHVVhothBR8c02dMYGIqyBoBj+Vfv64RPvmGmB4JB16EePlxouGwhSzo9T/dr3N6wEk0IyogsogJelZVlWFHJUX6FYpCTdfsfLi/qXDbZkA7HEkv1wvHSWoU0LKQECAlXcOIzkX5jOYJ4EQlR1EEmpod1Ht3aMZQ2twFAxnQ1ohQRufypVWRDw2U/SSC/eIBEMgTCq1s6ckJc3KJVLUTxzdFxc+kifgd//UbslJO+4gdEIEbxzEGstiWmL5gqCmTkGUbhrvk/kZBCvNBBCBOu2H1+gIks0/ObdLboaRp6nUCFZa2AxZa9MUWUuiZLcFt525u0qI9TaSUVQVC5xJdkrKdiPsrvHH+c9KBSyglghgyXpx3aSqpK5XWZdBTOt4CVT9ghArFn04WQQD3QQtYbxxhKN5W1FolyN3baRYLKNjaWljWKZVbyKQqdUqsRlS1wjaI118NghyTUk9paPl2UqxZWjilcu4YC7d+ZQdzmiaiFOP4cQwiyLJCVggc2QtaHMHDCQquvaJG8woGZh6GY/EMShPjRwmJLYKC7v0iyLGMXLFMBvLFP6rnvE39qOWMqi7G6UYehmGTE1/xFn4+BeQBTj1bJIoJgX1TgqW6YUakEANfpIq7mMaFZNl1IhfFUFfl/L5KY27crlTH0up23ztAxFHXFgxJ9be3oSiBfrele3pX/g6O9od3f7eBte4RKSKF5C2qmhpskBFlx5xBY2WJr30lTSrhAwiJYa9LYLdIJedm2gNJf01zguTVUEGDQfPOkiUvTW0ipefSFTGAKCHG0StK1o2zZPIDCHQaCPAwEaB+FfYqVRXNtWFUZSdvVcGHJkJGWz+xugH4WjAiOXOjhwioQTb/0MeA6GYUAhIv4kV6KYiCDYY7Z+JR+EuX0o2VjDOYos690uZssaCNOuWitHKZObq0fTa9n2fRZ9gRh4roMQto8QDVpN7W5vb69lJcwh6gV7UMd5jH5HIyfhHXjBxIIL1cpRuQSBBEiaSIqr4IN4lOKFEOQDFuossiwJ2uB1LTWOswjiFS0tRKJM/V+vqlGsNArFQGSr+Gxd7glieFh8PqfHERVG4Smy/AdCokUqXUNlpQ6P1Mf28tF2obHSZlJgI1yyUmuZCW6hDLN4iVrg2iLA9K/EVdZWjmACwGad+3mi5IMljpxc0iRRxiMWfHU2up6ZAwWA/sMvtbqei2WoI3jsYp71iSeCGB4eGRmZmZkZHhmdOPeO57RONKndwspSwoWzhxPLEAswFY5Np/xJ8CjGCtvSchZPJLO7xzCDyOfZcpqVUVq/z6CM6KPljWy0XEmXajD/TsFMBQIP0OtqHgIvd4r96MBqDS9JtC8IkEEVU2A3GBrJklwHf0GScjSXgQDRouu4OT4+jHupy8jMpMcDvwZaH+C7PUY9U3t7O9qhgTxFstJKbHYZh1MFIsUjcJK7W5U618Rby3U903SFXP6bWCnsHsGc2gtuTcbLETTO/uVKQZYkYh4pCiK58niNB+boksRxoAlLMjzjg1YszUJCaiP9bwN5m37EyOXaAteUzf4C/pajKqV0ltbmhps7IHu6wN/IF/DR5qY5RX5z886dO1dYwgH/82t+kjhM40vpoH/sViqYxGm+QkrbQcyvqXTwH821gjE4dhktYlCkFHckJUNZvF7aVKSIGwLMVCXLkOWutMB51xoQdOhbsh8lEElu5VtXkhcoNZepSgKHo0t2PaARADuxXpUQJdfxMql04iLQnStXbj3+4ptvrp8nMo2IQ5ZS7kRiaWWjUDjeXsOvObqWROkQHSI5jKZXs9FY3lX+we4m4B1Tdckr4b0uiW7S2DVgG8BSSY5YMsEIMbgs68+6BVnq2qiTBM9ooNP64JDqeAzUKyR9LItiscxcXULwHqN1vCFM7KfSYxjeuXLrC73758+0ZJpK4ZyqGrfAYmXgeXB7JCqs0UzESwLZIOMPNo92l48bYCn10xhgOYNqjkDw4uCJTXERliYgJC9evDU7E7KUKyTZj1qpI3Kc5bhIUxHwhiOMExw+BNZRLQKTPElm/fX13Bz2pFq0TQaJv0tCyp1bX1gBGCDAwXNHiqpSklXAXCISVyZTEZywpvrJbANmJIzaXFtr8rkYCaQlaa4qgfsIIaqCU5RZaBrFHMEE3M2ZJVk7IaGul7CRSJOVVSGfF0KuBhPNgRagKOtX8IY72dzJsTikNOKKsCOIO4+vOzHQQLyqAQhJ9VbnLFKFN622oiRtacadXMDLVdpUW1EyYTK7yil1FZU4oakmI8cEBNnnkMEVU1lDZETL6KPX65ZQPajUymVhy10JLe5ic4zquYw5rs6wYXx5urEu4RD53LreDYIGAmLfCmqljxuSU7ysbTveLbSWq0KSKkXluRhEXFJVlUBzuArC4QIGweuXgDKMFGU0ofHyhEJ39rBPWWaXl1wCTHwiXlRy0zIgYK3pHIMxNjYYyLW2IgczHSBu9aJAQIBjWGDXrdUODka9TKljQmUQWUCDGRV58QYPdDGbqkh0lJaqBbwFX9gAaRTAF6tHa5psR7111fsh+55WwW53CSYaaYhQpQjeyQgjW4ZSDO94GdtegZwtiN283hsDgLjBcG68mWmRwXVFynbe9dW2fqXXgUDGq6heJap6JYrB678yVcQXjbSPpqjGLeLsJy7WgRQYr4Kq4VxUJpf0yzYQhIGxWhXIWT3U5kkYAMRFmFZBqKBHEYim8VIbBEq27SU7iSzWoXXam4spkoL/pSiOUzUQbStlgEicAogVJHljOHJUyHZT1Ja8F0brgQDWE213ulq3/PCJGADE5/gMnYDvGqvV4LWCYSM4/LUeCgESwklLgYwUUyklXaIqnLtGUgOcQfg/3nMa4qVIulS4SmfC4YyimjfBofeyRKl1pNRJVl9ANf8bamAf+gHBa4GJRRaSCz0xkKvAcKJYzE9FwMVT2RJivN9CkLHkdwTxicu3WIr64mQsGsURq7eNYXBdVVVJVsmBAPKPNQdki0H6ph+NuCjXyXyZTJ3xUnSKnFNs7d4Kxl0d9sFRwbvygRgCt5lVaJSWL2IQK+x/3/lxQLiQpgRhnOkebqXI4ux/SlFUqZ4xZ82yllytPjiAwBjHgi2DjD0fPlqLsNMrHx1hG1iL1CILC3gd10IGT4LJv7mDaAbPQEv8ZbwjsEJdOH/m1p0fA8Qxq23lyCYXF5NYv1RV5gYVyWwzwvT//cuvvzQmVl/0w2H6Vcd5vVbyh4YHkGh42HoTK0+tVEthteHcXimMY36JPlrgYBrYAnHmDLjsx3csID5ujc4qegpnQJVsa3NzShUnFpqdKfPbeZDP/vIl+ckrfdiIM9PXlC4gOgRHRRDV4TkJcAHPIqFYuK6oOEkmhJSLBogzmMX1W20QwV7HPfuWNaT1G4UtIAajMh0ORM0RVob/3WdE5j/7Nf7JvozE5z5Z8mojwyLRaFQhO1a92ESjEIozzXSpElVe4huSG8wFo2bvxVstEB8/zTBJIkhSd3KWbKHBwRz/HT8XyJncSCDH/+YzXebnQSvu9KMSFy5fvQZBa4fEMpnceq5arYMSyBiK1BUKRBJRr3wZgyjwbRDqxfPn8RA5LRCubTIobNlCATU6f5eC2YXpo3X+s7bM/7pPEtPTl/mcPcTWTbIm4UF8Tm1uTlURaApG4gCj+RXTAWIahsgXV04NRAK77MEYZQmmwtTv53/Lrwektp4Eqvy8mcSXfZqJM1e7gOjEoh1znqtHO4DwV6/uOoDA1uKb//7IdfwO2X6N2ykjc6vWwR7MH0QDc+2gO6C+MoP47DP40Tsnzjbw6OCrAaOvAdvRoG5EsI6oCoJBg3HI16ZfOoDQ5Azz76cDgqhEQLakRES/nf9s/m98JtNOnQmgGxYQ88SdP+6DhHaYKZzJgU3A4nRWyhHIID4NPKdKvmvTGohlM4gbFzX53Hfhmzsn9LE/2cYpEVWzh8jw30Gn579VMyZnQn03bx8brn6UYlpSyLErmec1jVcUcEkSPtfdB5AAePar0+CHsbfc5q8btX6r+DSRmQtgNk8DRB4cR2A9ahoFVR92EPO/4utKa+qJ5853f/tZm8V8K7Q6cVHiWwwiQF+7/PLitRsqDzxwsgdINCrjdO+cviDmDCRM/RmMwfSfNRB6lSDfyi8vEwGNwLbiyimQ+D0PzjEqtUZyrBpVSY/n4fVhGxoYzNRpReIpmrlmsJg3fnzzcU8U038m6dbVG60xff2rqy9ffn7t2295H8OQqIKWkbfueLwQa+dlQrMNYvrC5c8vT3/rO6PVd9FHHvPpSrH52WfgHzJRkkAWGMwxeHvDd/Cr38zPfyd7EUx95qIUTaH68lJi5biK/hMHmMR/9ocCgiocRkeZadNnGpIzFy7AG7346oaP5/ElQwzF2DUkMKd1XlrRQUxffcUg5nPQCL2qGxqIM+e/+UQO0KnvqFhYjmbwmw9mI1woUlERwze/+x0EunMwL8Xp4DCZJnno+Uaa//1v5z+z1fK4h624ACpw8fMbzph0uXDh6tWLeOhIGAhDK/X1de2Q7ysMcJrcZXfET1+44TtquBCAkAjKNogz56/3+29kd+GAx4ASlqW5HBWs4AxrgSR9V1QK3waEyjgnHi+743Q2CeaOvM/XnO+001d6reNqCnCC6HoC3C4Dt1ff4mXjGEPihTMEhKL8medxZjYBce2G8pUZxKfpxF/JeP+tr656o2oJz4VDSbygVKmUyzBFVGGunK3jqRDDYDPnvfv7X/32N/O6y7DJnd7G4gOEELmmwvBY578in5Dlei/NpGv+hCuPblxWZSqLEUzfUIyf+uq/P5rDr3XLd9cnSc1aJV2FKAZRFO60z3sA8ntdfvW3v/3ud3iWQaSr377yzWmxAPsoqXM5VTMFFzCIor+Cd1LJOXYGVZIRBfuTaypRGTCh1y78n48eHC1n+Jv/VMmdaD6e8fm+/e5vv/vNfIcYjvOzXo/Ttr1OA8TnXmxDr01rIPKuNX+KExZwHkTeX6/B+E3j702/9EKYcebqS/jv8uU/fiSHO+3ezf/mt78igjXfGkxbxeIvHGXzdFiYrcpV5MqyC4KQpEl6+yIM4UhZvkq+d/0MmNkzFy+8uvDyzBcfCeJLS6xoe/POGP7aVzi7eevx6eiFzuSyrCCw2RH+RhQvGC6mKr4bV6d1Xi8vTF+9+PL69TPT508FRB8yf7I6tKXXruiHgngpK+VULQtRJjiNfFFFLwHA59OXr7+8fPHMhVcX9XLnb30kCNcHgdCXpj5Ebp0OjOmLiuwDvw2ulC+W2f/6Cg+b6csXXp15NX3j6tX2GPpYDi2v0ReGvzr6zBNl88rjTzcZJAz96iv43ee9fPUM7vnLGxcuXr14+fKFNobznzAL/Ut/JObn//IpU907V25dP3M64wSU4cL1y5dvfHUNoswzJgpnzp/5lMiyH52Yn//TxymDVcCAfuGYT/KBcu2ra1+BswRPYQ5WP30qvvmnHo7CtH5/KrKJU4zOO+fX9CPTV29cvzF948yNCxfM3hWqu/VJ6qC37td/7fSaxJH+ybSjc3oCNK48fnz9A3EQ83jjzLXpyxevXrDqAl7DPS358td/+qsplPgrIDid9a/ucgdn4BHT0Q8PsIw3rl/9/PLnF6yacP7649Oj0JbNTWu65E8gmxqQ8/aUPBuHaxcufnXR0AWt6PXHj6/8xK39CYRkqGIkX3xz5nyHTN84Dz6iBeuLLx7fuvJja+y/gmzegYEDluTKlVtXbt269Rj+++O/34IvAdb/PhX4RX6RX+QX+dnl/wN+/OFkyCadtwAAAABJRU5ErkJggg=="/>
            <p:cNvSpPr>
              <a:spLocks noChangeAspect="1" noChangeArrowheads="1"/>
            </p:cNvSpPr>
            <p:nvPr/>
          </p:nvSpPr>
          <p:spPr bwMode="auto">
            <a:xfrm>
              <a:off x="1106839" y="1277148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" name="AutoShape 14" descr="data:image/png;base64,iVBORw0KGgoAAAANSUhEUgAAAQgAAAC/CAMAAAA1kLK0AAABy1BMVEX////nylfnkFeAkNW/x+rz5av05q4AGmbnrVft14LmyFEAAFoAAF0AAFvmyFAAAF7r03YAAFXI0PIAAGfv3JHozF/w3pgAAFKGltwAAGLDy+3u247pz2ru0Fbx4aAAF2UACF7ulFYAAE0AEWO6w+nmi05xgMPmx0js1n+Pl8AADF9peLs1Q4b+76/uslbj5Oqvt9ykrNJWX5Knr9Vda67h5PXQ0ds1P3uBhaNLWZu+wM7v7/OSla7GfVqeobfDrFt1fapnbJJFT4ZhapoUJGsvPYGDi7YgL3VEUpTCxNGGWGCtmV39+/OjaV7O1O+wssRdY4yceF769eAlMG9OVYP16sH22MfVu1mzclxgQ2JvS2LpmGRPOmMyNmVzaWH05rjzyrPrpnq7spby1a87RHr66d9JRVt+e4HIr1RdWGP35c5/c2CwqJTwu5t4fJ3WoVmTjoexhlyfjl7DlFt0XGHDe1vf06OwnFyOf1yXY145MWQZLHtJTG6ypX/k4dnfysGhnp7Pvn7Vy6hkZXyWg03txIztoXAqH15rSWJnT1mAZGDux5JYN1vquHBAIlLMsKmge16Xf3g1NVpYWXVwam5yZE6lmHUAAEDcyIKtSeheAAAgAElEQVR4nO2dj1/bRrboTbBxw0gIyRBbAiFhOQbbGP/AYIwdY2zZhoRgFkNImkDSLPnVJGw2u83vvXeT3m33du++u6/N290/950ZybIky8ZJaLv3fnqaJsEMo5mvzpxzZubMxOX6RX6RX+QX+UV+kV/kF/lF/tfJ5ubmzs7O3t7NoSH8/85Nz829ob29nb2dnc3Nn7txP7pA37/0TJ2bmB2ZacnIyMzI7FkssyPtTwfGJ89ODd0EKD93k09ZdvZunpsYGNZ6PjI8PGAWz5AmHvPHw8MjBMzw5FnP3v8CHjAAQPM9k9B/a+/bPZ4d8mgyNOpUBIhgfOf+x9LY3Lm5d9MzNUW6ONGFAu7omAGiV6kJD9R1838ajZ2bE+PwGs95Wl0c69HFPkvpuMBy3Nz5ufvXj2zunZsETcZdGpn6QBDnRvoo5Tk3MzM+tvcvrRmgCAM6hIEfDcTQOagLzMbozX9NFjt7Z8ERWnrSL4ihvkAMmUHgT0Zmxof+1VjsjYFJ6OjryNQQ8Qjwe28QrVK9QRil2nWNzEzu/dx9N2Tn5igMB6fGA4izpPFnTwDRKtUbhFHKEm7MzIz9K9jOnZ2xmW4Bwk8CYuBfQS029zyjvXz/TwSCmAvPz2Ytdva0Zv0rgMDPmpn6OVDs7A2NehxADE+av+oGwlqqGwhzKVEUz8Vn43EoZrcRRqmfHsXmzcmZdhfNIEbOWb90BoFLmXrcBQRE3sYPPeebDx58/eDrJ49uvzsbHxNNdU2Yqh6ZGfoJMeydBes44gxicsgzdLJGjEOp8RNBmEuJz/n1wOBgOJaZe800HzxdBQ3Rv2Wta+bcT+RBNj3DM8PWLppADMNn5hmkMwhSatb0tSMIPCdtlxJXqQyQGBwMBAbD6z6Gv/t0H7Mgpc6a6/Kc+wkw7Iy24oUuIMaszeoCApeaOBHEhKWUuI9ihASBEc4pDH/wdFwcwaXGLHXNen5spdiZaMeOXUCcs06lnUGAibA33gkExqWbRXF8//nT9yg2aAiwmJN53/v7E9bAnNQ19WNOQiBk8Dh30fpuTxeEXuqhz/d6fb1aHTRLYDCjUvwP7+IeOwiYqv9YSrEzi8k7K/2HD42JDx0a4qrMhwOBwKBNArEqon54N9EBwjP1o7gPbBqIGTSe92nGctZaqg9jKQ7cZewUNBThKmIejIsddc3ePH0Mk9g0YMfoHCGY3ef4j+Q+AcVTnyMJQFGnfE/Fjro8pxxdgTYM633qEirZPh5zLmULqMZODqiglPlL8Z+7ziRggHj5N/tiR10zp2goWhjgt/Gz2p/mLk5ZQfQqNda9lNb4KSsI/N12KQgZnr5BmS4kBgM5ir8kdtR1aiR2zur+EgzX0BDefDACHNLFodEhMwijlGEuh1ulTAszYEfspc4ZdZ3rLDWCLcSlB75qrNNYmscHcyhqatR6ItR1OiQ290Zb72fUWCUbbzd+ljxwtN2hyY5S0KxRvdREZ6nJdl29Sg0/f+Dz1TOZTCwWC5NeOxEJZJiDcfIyWnVh9COnQGJnYMzodXvjwVCJ0QntgePnjFITRqk2m1apscmepSZJqcl2qbOmUvt3fT4fz/MMgxCFWCTXc5nBDhiBwdfR++IA1KHVNYHrGh7+VIu54/GMtwfxlCf+7N07T9zs/kf0LpqGurFS26PUSHsN1jRr1BvfthBt9KDh4urz++MwzZp89u4FVSgWSumsn5+LDdpYBHL8qmira3jykzBs7kFtbdc1MhV/xLJ+P0RxJpund9EoNey0ZN1ZynHtXm+8QymPafFhcij+oq43cam4G6zGAladkHzj9rpGJj6BA0TTo1YQ99ZWlvL5YvDeRPcuOq7dnzKIZ2il3cx8QWYybbUIxJAPNMJe18xHL2fujNsaL+63np5gD9sxnAMITZ+HTgDRKtUbhF7KAiJ+L2ptawOxOR1FIEYTDh11zXykmZiaGZ61NF58njK+mUDtGK4TxBAxhEMTvUEYpXqCaJcygXjnx69k+x/+tXyrRQWWylk4dNQ1MvUxGHbGRwasIMTD1KLpFVCrPUB0hpFOIBzCSAcQDiu1k81d0oh8wb9ktGhB9RLviXQOnXVNfIQPHcIRlBmEOH6QdJtLNJWfDYT4gsl3tFjgIlIAOLT0waGusQ+eiW5qPscEQlxFC+4tc5kio5uJnx7EfXapo8mCUGHCFg4OID50yWpPC6hF0Wi8+BClhJDlNSRABX8mEOyKK9FIWJq85S7XybjgDQ5OGjH7QRzOzZCfE5+++Pvt22+fPYOJzl06JVgVwuWilVfizwKCLYKJCvq3LRzUuQC2k/xbsXtdAOIDVGJT5zCw75PWIbDPzb2GoDbCuUOgf1uGuUwkspLvufgzgMAc4Pkq22hzSEZzGodHlmijE0T/VmKntSAJFslYN1+XqRq35VoMuUMhYTFfaKJgMMgomkr8xCCCRa2h+Wa21ebFJAscBoHD3+O9QZzte2N0x5j4id/Tpph1na0vuQCDe2sr5FbQdmNlpXCkECvxU4IQ97/dIPpQ2GUplbNwCEvMI0vKhCOIPsfGnsdYVhgnW0oGisBccEUzlqFkUFdKWn4v/qQgxEuvdRu5XEmnI26BcAjJmMOgRD2Knz0JxFB/Y+Nme6FJfMqYdg/Ic/RCQsq/of2tSPl+So0Q9+/WzK3NLy5uYQ71OcyhDhyGTgbRV3Q5ZFp6FA9ly4wuw+pj08XVDDPlxYulpw1i0hHEbHzq/9U7wwdX3l1WoaGBKnoUt8efjiBOHhubljVYUZkzgwioLYVwbUXYgv7XFXT31EHcvnt7qGNVPh5/+7VM8NtCyjzEUbh565hDPyBONhKbZz1mEPt8zgwiZiiEazHFrrX+fgTz/tMF4XnCI+ruU7L+gmUsPut59ui9v6wNx4Tf1OTiissdCYZxIMX+Pd45I3EEcdI2x6Zn1qwR4iWLiQhUQSFWNEVYdCNJa1Rj+QjGxumCiN9jN1aOVYSo7+9iefODyrLbxZYi1IlaFPxZPEpWgmpKc5wHj2Y74s8uIE6wlpse6/aE+JAyW4iwv+BaC5Y1EEKZzSeWjxBLNSnl7mmD+LqpUd4o6rJhGg0Rr/bnCuvHGnpMoyrWWzTlcZqjOoLobS03tcSXoTaIu178hJi2BhZYZ12FIFGIPJinCIyTRgNBQLPM+LoNjaG+QAx1gPjhuGsr86GWv3Il+CA2EEcybp1vdaxd10kgPD05jGvbE2eN7QlRJbYSqdUw/pNddgWXccnCPxKuEKfisdFAxUaThjDbEYT26yQQ2i/r0Eh35SA08fxixc8Wt1kK/rrFNWN42L4QTXWdFEf0nHdNjpDUWG0/RDOW2FYGXteSLJobDOT8+RUVN6XuR3lXSEiRkOrYH9xe4w8xiElbF1t1jVma1VepJ2o3DlzaT0bJhhpk2TWimnimlfle1Lo4OmRNxh23u+IJ/MReq9mzI3iurr2ySW17+j6fCQRyZU5IZhGVY5ZdDbBOG3R+CZQz5ObSSB+4G5QqDsAr9UxZdvtbdZnyggaGpqCUaZP77NBkZ6lhzzN/56KLxqHkb7ntPCkiCBI2X9Q+Xjhp1WXOHvJ4ZqZMZ4G0UpPdZxtj2nRT111t52GVh5mn3w2y2GD80DZ49FpQXSoGV1wcfCod6T/s9+2TfUlTj011WT60FhkwdNdaSmwuO3IQ0qhp+WTRXcpgA0H2Osft48DpmcPj4700Yk/jYB3El3w8j0oCdDm06EpgX5Vgjpd2eaWIJ/9uYSGorRq6tvmnov3pnQbBUYb1xlsBiatoo7OR+VCVsa1Lud11GBhzd8XudXVILxA7M86Nv/+USrndySTnJnqYWDOm/wDCLUR0EkXm4ceC6LBmOolD00oDgbC45a5R7xmrO1kUKhBKZajxXnV9CIiW9tgbL65SMAaEdDliH7OLISDBRfwUfnMJ9gDvpVjfRBcQ9vfl2PjhSfGQLhsvP78lCKEafzD5QLG2IpTEfs3Qxy512Z4IILpteBlpRx2NX1Xcglvg0sFO47VISNDsEaDI+oi/tA5GJxC2ZNwujcelxEs8xZaXGxsrqUgkUgJz/ST+1jYwtrgyGIj6QbeVWtKMMUtaCgHRLY7QDYQjCKYeSaUiZQcQGEVIWKhTyFvY5u/bsom6gLAl43ZpPCklDjw94HmGAmEYRro3GvfwtjjLnVoPBDLMfi8Qtswk7RPnjb9NkzvriHgKZYTUdLpLgANaIZSQzCjyw7fP4vFJ0WQqnEDY88ucG98qJYr7q09fHIK8eBuPj8a/9lqfvsVlA4OxqPf9g+fd67Il4xIQXRKqzClt9saPu7kkW+MEwRkENlfuZJpmJJnn+TfvX1xaHei6CzgwoKVenj0RhCkZV59/4lKPgtbV+3woonhZFinlVvqYU122ZFwNhGNX2gPDwVg+CglJf6RjFd/SHg4MWRVRshKVeZ/P917sBcJjP9fq0Hh7Diop5fknKlofzAlSNl2LhLgFfr831HM2EM6zcHNLbY0XnyfdQjKY7AkCG3U3F4qUyhIW1feiy+bXh4Gwl3rG79qeGgIrLggQ5ih3u3sNJxDO6zJDltMh1sbvpwUMAjxlJwiLmua3cKuIpBhfDxBjfQ2NCYdSB7ytAeSBgIFL86sn1DVhA+FoIqwNtTRevJsEY5hkIJRYtP/Yhs185nGEhYWWH/QA0Z+xnLWXGp48Yq0GAoxTpErRaUGIoLs9vAa0wnIKAoNwHBk7I7YfazdefLqOo6kk5QRCTQvmz/L5RRxXuLmy4nvuBNVoaj/uc9xeav971LA1wJ1GalaNCEnat9+rroFO9+k4MmZ7+H60gOPopOoAIu+vCKGtxcXFrS3QzhAIUQeu0k4Adg6opvoMqMzJuAPiC96kgCSoWnR/zUsRTuCypnmOY11jHYfknDjchMm3qWHmxosPqxwBUebwpMsqWwACALitwlVobR7YBcSwPc3WsfEOpcTvmZRhpgpYOULumYc8SnMl6rD7jq9jXSOOh3pwOmuXOGKfiQgERLNTI/KCjEHYRKigV/uiU136Jx0pu06N70zZhc/u++h0chHGH0iRhhcRWonHbzdplXov9qqrlbJrUkPHLKodnPtmGo6mxouHvNY7YiNsKiEIpSxnV4dkFr33ONZltLOVQmf50NZ451JvKNZfLUG4n6qVgnjK9whKxN+9uRef7Ksu48ORMSeF2COF2iphavw+r71zzWtYSeCpJ512c4KhFQIXqrDy7bjpZXeG6+00W5NKdCY5dSbjQimqsVTcpfx+f/BoF9uuhdukTDxuKWWvq52ya6iEc1rdlO2B7caLD+kFvZNBYgpMJPLYq6aC7FEp5d7awsFDKJKG2aHlgT2TKid6NN4pGVe8hEzeM5iCGY6ns5TTSm2rVMtgOivEjp28qfG+uq77XFAjYpBIlIntWKJohqKbTS8IS/FPPPETQDjfH9E9u9Rk7cUHlMsKYjtulOpeVzvD2UjQnHHioI0MRxDiJb6k6z3XrAlmEsUg/hp/UaizRFB9LcvH7e/6VEFY4utgSkje6wfEcAeIGedphlaTI4jvUbI1/NNpXTcIiYRfIauY1pqW6WdaXb1BdCbj9kizNYF4zpgnXDD5Kd1ul+oJwpqy2y0rnRQacwKx72u2vIJQY1smkagBUhaEDn+6Rj0j+mAe/Z0gHJJxe6bZ6iBE8SFlWstNBN3c6ynHZNzOfAJrqS5nVzQTcdZqdz3jQ0PD4lNjZLjdZB5ukPBWJCYkmBQiv1QoszKvb0SbQEBFA0Mm3+x8psteqmM79LkPPfAi0wrZiswlg2NOybgDpC7nrVVcaqbbEl0niOGzk8Ozo8PiGzrVDhDqzXbMsKByJVaNRBpYCssw9w76q2VV/roTBFQ0MtvHccfRkdEexx3Fp8zKspc1bWccQzz5wBHEMFQ02uWcOd52GXXm4BrqBKFv04z7lHbfhRJLVAK8pNsdwf+Xg8RIglfPVmoL8I0j/g+eDhCkLnNs63zKD4pYonw7iEMWD4dl3vCfKMLVnzpfpDFs3WWygeiamX/OAYQmz/m0KYIOIZn8kSdr+Dh6cuOV5UgkyeGYShDS1A+WxApn+bgbRcQDVmttUZ9/rgSTbrR/wo0iTiC6H27T4i4bCAxVfMhETCC4NFUmCoJj/JaaCIIWVwpcROVVa2KFua4+QFi/sNsIH792XFwBfciXSKpINsvVGLEbiK51DXczECCzDiCGR6fAeR4YzlNXCYq4UA5Pt0Kmb0BkXWoiiX/ncQIBdZlngt2GhrVUZ+7I6gHP+P+xBoF9qKwuF/wRLn23G4jJqckuQ2OmxymmCQcQYMSnRgZ8attE4F3OEkNIkEAi39KKUChVyoKd2FX4Z44gwIJ7zId5dRDx2WcWEB7LzZWdIMRLdMKVWFnCG16pspoVBOpFFxAj3esa787BSSPIWtr4fd40yV7Ey1RNhTkKCW49Nx/v7Gwt5l3L2wXQ2QYjOR+Sx6tkppetg4g/Yb0TI11LOWQTiVTr9BSgALOUolZHnEFMdj1w3/NsuINGkI2H0edMrQ1iC6/BhWRJkWuc4O6spcj6Vp1B2NZgMQhP/Da7rG2V4hIzMx2lnEB8316nI1tK/IAzCPIaHa9g6J1+7WAs8SnFobMvqHYU4d5yhfBknJUkSo0IW/a9vwIreUVHEPZVeZyQ8+xNNoFTMx+IEC8Oz+792754rlvju4Hgmt+LTicXRFGciMc9pkW+dqZq7zT0MYeAioB4T5lNpYtMNlOy5JWoaCXFmaPrrSalUL4X/V6t8pDSurTGP9x/8UccGdQPxzwn3Cgiit8XjAcuYtP9UMQa4bGCEF80D97fe/LoD/v7ZHPMVNdJmbZTDiBw42e/N4WSML0i69NCsq4ACpmOpmtJjUW+mGVR9ChF831phPiINTZxGTatB0jUG09vjXh+9wHfzp9ZdAsR5rk4/Ozd23fPnsXj7TsORVXbMmYRopsPHl5aHRfFMe2Ow5OOJdx0AIF3YEYtC5IhvKeEfedRWUWMIklRhkZ6YInWNrIKt8Y8cvIaZPSbrkz6tor7voTf7rJMMOBhtsL+EO9lI8QHPsUKIh3VTofjA+LNB0/e6jvP+7SWM5DPJ5YahbU6QtTde4/eDsXjJx7PcJh0kb2VAbOtxJ5Ci5wqES5ZS9cpBMgZhpKPShEBIn+KW2IP4id4DXH/AY9HxUqTZYuu4yCrJnB0hluxTT2J9/IaPq832l6NWHRzquQ1BG8+K4f38ROe0q78Yj6fN4xYfqOQZVl0sGw7+tUpm1MOkSXEEfctcSWA0MZGpYSjSU5IJpMhiK9xeA09KfqTi9vUO8eAqhVHiAMvyKhYafqPdr34xeWXjpdD+mQ+yj/rcaPIKoBQyiYQSeS1iiT7iOaUXUIo2RJuCwSqTxSzfpZldgs9YeAVC5tGjMx6xlcpc1yJY4cQAWHMP7gKy6AsjisWXSv+5NYGumdJ2W3VNeqZxLdbis8RVoClbLDZWGvZPa+c0pd3NtgHon1oGMm44kMZQJg1IsJ47UJAwPhxe8mCGRZJyZYrtQi2ZvnGLhtl2F4g8FkdM4jhyQksf2DNexY4nCR+I9JawRfK2bKSRTALhFe65I+4XTRvSdklMj6hiXj/gIZRkV8L1jdWyrri5iMqcNSzLtaotxPjFhB6yi62/WQg0G0QQkV2BLEPUVeKXc/NzaleWpajUVmmKRjGzTR4/DyK0isOAFqyMwXDeLYNYly7qv2JxNk04piA0ONuLpvmanRZKAUrwpbLBSDyBeoPHnPKrjbGsMSH7pFRUfRLG/ldbCbA15STXHbBlGsgP4l7TCD0ZNz42/+4y/DQpajUfp2LXFOyc5BUEa9z5/MVFCAyGA5nMuvrdRXJiKKbAgynNap7ejdOx8erZDdt93vE79UtmzegEWvgRoSIXzOawEFIIpXjUtF60uVCJfdigv06bkrZHTC2FOJPkAo2IZENFiEgh0cmtv9x1Njiav6awBntWKLv3Tb9IFm9i//9QCYXqIDUZeN852KJkiQbCgUCVfHQ51r04hw7/APkxhUNSazKLggRdgOVnQgYYwMaP2Bc8KEvIMffpwU7CARWYiFIFKSOp18cwwKSkBeUfhfrhZf3mFJ2B1oLyM8kkubSgLljo4mNZCEorywKQpmOlk0biQmeMmdq4nXHdypVNa7lqytId6AbKpLm5rxUVFEkK4hXZdeWn9xEFI7l5uqKXJ/LZXAyfUCpAPf8LtMLxM6odVFRA/GmYgdxjBNwF/x4g0PSJuRplhhUlV0+BmyuAn3btptD6oqTVOLteiIhESNZ9jfygpDyykxTyiZDodAithkbCGWqvEFiGKZO73nUPjwUqGfrLK5o6SiYTSN8CDWWWa+3QeAECbCVBX/76h3QBSgSrYcHA1KTq/jzy13Su3WZ8DiBKFlAwFBeY7Kclkzl1db2hZq2fBdSGfhWyJVg78WdNjFuw+jeWHGVs7gVeXiviyGhxMo0BCqler1ZwUHqhl+OBQZV3thHn3zW5FGmfYgqUN/N0+yKaztIFbky3Tp7mVF0EPKhOLAKwXvFG5hTJW2vRaqvZzQsAS8Syn6X+XIFJ5WYcgBx0AGiyLAht+CPJGXdcwgplhQSFhAAB6WRJQPE/nNTXU1sHxntSNoxhGY4059Ng8fQMn8EN1dio+Q4iNrKKBD3laj2UQvE62VXIgoe4Bhspay23vm61AYhPkUJFz7ymMnlctiyZHJV2u/NhDUQzaYrGewJAsJsCwjc/DhKWUAIGAQFCsCWJdX40A8mE/riLkVZbP+P6Wet3WOfIpIZFkFx26dnduCsq8UQF5HpZsqwxVBDCclh7aRUVCexH5VV/FEgljFA5LmSzBfw9jPbOngYqLdA8C9E8T2YAGwiiBKEw8RYxta9GgiOhWCLtefcWGXTAoLMUewg3PhEBkTdgqqwKYGsVgKAZKpWSeMQVkG4yAp6pO8ev6d8Yvt+eE0lNBFwBoVcaWNIliNppBpnxhAhsa/QVYKhTsmtY5a10BHEk2B4t1LIOJtsxBPwY+JBFSKaMBgGUAQW0TKtDQ380xJKgoURqr1BmJOoWktInSCWkFwSuCZTA0uRipTSWRXiVj+lVtczsQy7gCdm7NcaiH0mq4PQHOillrUG65BUaYVK6ckEglCiZUY2OJCLYe5Dl5g5ovi074CO6e8+HUVlRWHYwlbNMKLhNggYizz4Jb9mO7CVRDiiQlWiUkhdYAt5oXkCCJfpeixnECFs5pQ0gFCOVDznlNUqjENN/eBB/pQA0afS1DZND4przVVRNFZqZ5skkskLIa5EUfzXyB0i3plbqDMvvo/WzecpM8i3f0iRw+6q4nv6lM/pIKJsKYnSEUSnK3Trsr5M1ACxD/iLrgLbvgYXVGNOpZFcj4GiVSJsY/FEjTDOavQC4aKVMselo+tmAC3BzmTRdcxgEOKh4qIkn/fh/XjrDOltbKVAHdxlyvfD0BOlRLGcW3BX0Pf7476q5ch1IEfJ5H7jcFTin4qXeM0eBOpshEuxNS5FwYuO2W2llxcHnlMbrmOvtbKA9n+MjZTYpUVBOQmEyzNzAog8vlVH4YQ05XhBngL+g3MVqbee+PgDdsl1xDSXGbr55J/aLmD8QM5zIS7F8NLzyfgb/uBrBDbTBx0VX/Bz1pvVAuvRmM7h9uTwc19dA4FzfyNBPLYUSW4VNWyldAA1gdM4qjteaJjxwxwxscWd4DWwtFb5eoDYjUoERIs1iXzDYc1PQ/wVgqjoybMnUbKEsg0GemU7iN488sQ9Zz23IdKAtvge4vtqHs3G36GFMjokyeuHvJKxth67i7Ci8O/ik8P3fbIOIrTlKmaJWqkGCGM2rjwQxUOYltXnnEAE5tIchBFcqA8QLv2Gxh4gjmkqJNQQflI4V0cw1QW/zvrlKj5yifMP83mWD24csSR8U8kkqdj0o68fwYT0gKlkmbv75Cg9zG6e8fzBfT1keKvS9bC9/aqs/DM+NDk87tN6HcCnRZaX8fkpQfJ22EoKCN8Fk9z2J2bFDUg1zqu4QqngyRxcm5rB7AYCYuxlHgEIrBGxHJbMenQuEw6vI/BRc0dk2sAoCQgSSUJHw6+Nx0ShzvO3J577eNl0E42HN11K6zlkqJx1eFT5g2ckZUL06SEGPgW6q2VXsi2rYrKVzwfE5q4r72+BCOOwEk+8yFfBlJtSXaEa1QNAmwTZM+zmPhdxRAUgSmQQkhcYGGSJTkfrgUAOcTj8bOLrA+pkCSXv1+e8DYX/Q3xMbD4cMN9NNGm+EGEWpleq+eLBKv+DR8sdEVWKgAjjAytHS/ieiAWk67/JVvr2R2Z4CDpbIODNNJYSiaXlKg4sY0gIsWsuobzbvfsm2cEkeoBYocD/p2hsEnTHT06mBzJsGEAIGMQ2BtHQFNCvPVVFB8/IGd9uWcnDZFX+HoPWW+oQ9vIPW0k04oEJBB4eeXekFUa0baWXmRn9ki20QYT9+lQ10fSHA+tZcDjHebf9tEdXnYDR0QJxUOsA0SAgsKMOsGRuG/AqZAFEygQy/iQGUSDHYcmgSOhNabDSsz4OycffqYxEFCwQkyFMNEA80EDECAgXXqerGXf+KoatfLMDD2y4toLejGYc1im2ACqRWFpDMfBpXI0tLkb6sZWajI60QNhmn9hGLKEWiEGEL6bKZLwSApvJKtVADE/PAQS5UOIY60LDr6+LFZlsX9cmeA55qgp0Y3QTbKoB4lADkcmCMhAQEKLH7LaSKeAz8ysuCNj9cg47MvzPCrzmg0E/YjNhfwSmdSuLaX/3ntvl7EwXEHl8FxuACGEQYTlKAwI26q3OQXxVlQNhlpx1WiFnMpdwg8u6YVra5fk/9HV/BFgKnsrktMxqA8QLHcSaXu+iUEZhu62kNzCIJRcEqymY+6iYhb5eB5OvHIuXmje26LXuHe+QPR3EvbQziCQBgdZzWghBJAeviK3h0G1slcIAABTkSURBVFID4UIr0Gg9iPPz9zyz/V6kcejj9SUJA8RTAiKwDp3YwCC2uCwd1mZSOWNoYI9d8Cdc5IBqKg2zdS84NH2tbjCqclyWzdf8Dkesu8umNvu8Z004N0C4cRyRQWYTH1inMoN4+coAsbbm2qX0W9yKzIGn7xtFxFXt1nvRsBEDlxgDRBEby60k5ZWhm9DLastWKvhushU/nS2l8PoGzobGazOUUl0HkdmKwHlZl+Lt0W0n0RZcVSsIlw6CQ1gnLVeUB3LyekBO46GR15aai2wyGMH+NJ9vHMMkqx+NiMdn4+fgy/urq6uXnj79+yMdxCqfIYHFmktbYCoFkbb+VM+1JxrELi+pMtiEo0rKjVPDkzBBTqd3y+V0aQHmNSy1whZ69dpJdobOeR75OyZdLhaDYPGJdNp8WdlgRq4GpDTWiARW3ryQREdSuraAj53RTPPN129PBvFIkbHhBWF9r1+/rjMHcQ2EdusRXqByrSEI2/3bZPe0uO1HxsigDW+wtNFYPkJKuYST3HTBuW5JtKv2XrDsohRTt1lLBhVJDmHpBTfXJCAsIX0mqgSqKhfSQOCsIkrx8QwdTUeSbinqiVvuCnEEEX9BFfP5fHtPjv2jRwMx7iP3bOH84zKz5mq2004bzRYKqzdYY/OLQqoiZyu1SCqpnbGKUBLTa1Ojq+y8YyNCBwgUcnNHoKlhuuoAgmiEdoNA3Xfp0mETYKB6VsbvtksyLklimIhPPnv20LodtxH8t6nhoSH8bYUC2xjG1181FdUVNOv3UpPGHKLWgBEmO1t4Da3M0PhshyYs63i0vQ8JlrqAiGH3SVtBoMGcn9y0Qc51CO7XD3EfB1ZfPJAZH/NkfMJ8mKmdjLv/9Onh4Zs3OKXBdvb92Ov6cvXtH/7jPw4fysxcJjMn0WtLCIyBrTsNCkcRWsBYXNaEkZo4JXZBldeWQEDPTtoJ7ymSxX/inTkwlngbGK8Y0fKgBYQMvjoJniURhAHF1ajWxFIc9TwDszdu3mpvJ+OKl3x8JZ2ugKRtlyGQRX+QSKRUqpSzfpaGia4cVSjbbCGBJ+LaaMn7GYokbdA0wnrgBye6u1xsLPUdTjpL1uI2NBAKmN8K2MkApU8J2yDwqmXeteRPccks9dx0ys96xbpVVn1ejmStcjXJ8vAlCIY38HO174LBSy5EaqV0WbJZ/mUej41CYyPhKjDZSgmnAmsSSsEPlFXkR31NObvLMRvqAFHHIMA8BOqy+d62sIxBRADEhj9VQa2D4U4uwir7fFnfIilbO7jsdzXy5ufrTDh1A1/a2C4IroamKJy5E2QphvGWK7US8Ko3m81qGrsOIan2N+XsKkWLtSTHVVhothBR8c02dMYGIqyBoBj+Vfv64RPvmGmB4JB16EePlxouGwhSzo9T/dr3N6wEk0IyogsogJelZVlWFHJUX6FYpCTdfsfLi/qXDbZkA7HEkv1wvHSWoU0LKQECAlXcOIzkX5jOYJ4EQlR1EEmpod1Ht3aMZQ2twFAxnQ1ohQRufypVWRDw2U/SSC/eIBEMgTCq1s6ckJc3KJVLUTxzdFxc+kifgd//UbslJO+4gdEIEbxzEGstiWmL5gqCmTkGUbhrvk/kZBCvNBBCBOu2H1+gIks0/ObdLboaRp6nUCFZa2AxZa9MUWUuiZLcFt525u0qI9TaSUVQVC5xJdkrKdiPsrvHH+c9KBSyglghgyXpx3aSqpK5XWZdBTOt4CVT9ghArFn04WQQD3QQtYbxxhKN5W1FolyN3baRYLKNjaWljWKZVbyKQqdUqsRlS1wjaI118NghyTUk9paPl2UqxZWjilcu4YC7d+ZQdzmiaiFOP4cQwiyLJCVggc2QtaHMHDCQquvaJG8woGZh6GY/EMShPjRwmJLYKC7v0iyLGMXLFMBvLFP6rnvE39qOWMqi7G6UYehmGTE1/xFn4+BeQBTj1bJIoJgX1TgqW6YUakEANfpIq7mMaFZNl1IhfFUFfl/L5KY27crlTH0up23ztAxFHXFgxJ9be3oSiBfrele3pX/g6O9od3f7eBte4RKSKF5C2qmhpskBFlx5xBY2WJr30lTSrhAwiJYa9LYLdIJedm2gNJf01zguTVUEGDQfPOkiUvTW0ipefSFTGAKCHG0StK1o2zZPIDCHQaCPAwEaB+FfYqVRXNtWFUZSdvVcGHJkJGWz+xugH4WjAiOXOjhwioQTb/0MeA6GYUAhIv4kV6KYiCDYY7Z+JR+EuX0o2VjDOYos690uZssaCNOuWitHKZObq0fTa9n2fRZ9gRh4roMQto8QDVpN7W5vb69lJcwh6gV7UMd5jH5HIyfhHXjBxIIL1cpRuQSBBEiaSIqr4IN4lOKFEOQDFuossiwJ2uB1LTWOswjiFS0tRKJM/V+vqlGsNArFQGSr+Gxd7glieFh8PqfHERVG4Smy/AdCokUqXUNlpQ6P1Mf28tF2obHSZlJgI1yyUmuZCW6hDLN4iVrg2iLA9K/EVdZWjmACwGad+3mi5IMljpxc0iRRxiMWfHU2up6ZAwWA/sMvtbqei2WoI3jsYp71iSeCGB4eGRmZmZkZHhmdOPeO57RONKndwspSwoWzhxPLEAswFY5Np/xJ8CjGCtvSchZPJLO7xzCDyOfZcpqVUVq/z6CM6KPljWy0XEmXajD/TsFMBQIP0OtqHgIvd4r96MBqDS9JtC8IkEEVU2A3GBrJklwHf0GScjSXgQDRouu4OT4+jHupy8jMpMcDvwZaH+C7PUY9U3t7O9qhgTxFstJKbHYZh1MFIsUjcJK7W5U618Rby3U903SFXP6bWCnsHsGc2gtuTcbLETTO/uVKQZYkYh4pCiK58niNB+boksRxoAlLMjzjg1YszUJCaiP9bwN5m37EyOXaAteUzf4C/pajKqV0ltbmhps7IHu6wN/IF/DR5qY5RX5z886dO1dYwgH/82t+kjhM40vpoH/sViqYxGm+QkrbQcyvqXTwH821gjE4dhktYlCkFHckJUNZvF7aVKSIGwLMVCXLkOWutMB51xoQdOhbsh8lEElu5VtXkhcoNZepSgKHo0t2PaARADuxXpUQJdfxMql04iLQnStXbj3+4ptvrp8nMo2IQ5ZS7kRiaWWjUDjeXsOvObqWROkQHSI5jKZXs9FY3lX+we4m4B1Tdckr4b0uiW7S2DVgG8BSSY5YMsEIMbgs68+6BVnq2qiTBM9ooNP64JDqeAzUKyR9LItiscxcXULwHqN1vCFM7KfSYxjeuXLrC73758+0ZJpK4ZyqGrfAYmXgeXB7JCqs0UzESwLZIOMPNo92l48bYCn10xhgOYNqjkDw4uCJTXERliYgJC9evDU7E7KUKyTZj1qpI3Kc5bhIUxHwhiOMExw+BNZRLQKTPElm/fX13Bz2pFq0TQaJv0tCyp1bX1gBGCDAwXNHiqpSklXAXCISVyZTEZywpvrJbANmJIzaXFtr8rkYCaQlaa4qgfsIIaqCU5RZaBrFHMEE3M2ZJVk7IaGul7CRSJOVVSGfF0KuBhPNgRagKOtX8IY72dzJsTikNOKKsCOIO4+vOzHQQLyqAQhJ9VbnLFKFN622oiRtacadXMDLVdpUW1EyYTK7yil1FZU4oakmI8cEBNnnkMEVU1lDZETL6KPX65ZQPajUymVhy10JLe5ic4zquYw5rs6wYXx5urEu4RD53LreDYIGAmLfCmqljxuSU7ysbTveLbSWq0KSKkXluRhEXFJVlUBzuArC4QIGweuXgDKMFGU0ofHyhEJ39rBPWWaXl1wCTHwiXlRy0zIgYK3pHIMxNjYYyLW2IgczHSBu9aJAQIBjWGDXrdUODka9TKljQmUQWUCDGRV58QYPdDGbqkh0lJaqBbwFX9gAaRTAF6tHa5psR7111fsh+55WwW53CSYaaYhQpQjeyQgjW4ZSDO94GdtegZwtiN283hsDgLjBcG68mWmRwXVFynbe9dW2fqXXgUDGq6heJap6JYrB678yVcQXjbSPpqjGLeLsJy7WgRQYr4Kq4VxUJpf0yzYQhIGxWhXIWT3U5kkYAMRFmFZBqKBHEYim8VIbBEq27SU7iSzWoXXam4spkoL/pSiOUzUQbStlgEicAogVJHljOHJUyHZT1Ja8F0brgQDWE213ulq3/PCJGADE5/gMnYDvGqvV4LWCYSM4/LUeCgESwklLgYwUUyklXaIqnLtGUgOcQfg/3nMa4qVIulS4SmfC4YyimjfBofeyRKl1pNRJVl9ANf8bamAf+gHBa4GJRRaSCz0xkKvAcKJYzE9FwMVT2RJivN9CkLHkdwTxicu3WIr64mQsGsURq7eNYXBdVVVJVsmBAPKPNQdki0H6ph+NuCjXyXyZTJ3xUnSKnFNs7d4Kxl0d9sFRwbvygRgCt5lVaJSWL2IQK+x/3/lxQLiQpgRhnOkebqXI4ux/SlFUqZ4xZ82yllytPjiAwBjHgi2DjD0fPlqLsNMrHx1hG1iL1CILC3gd10IGT4LJv7mDaAbPQEv8ZbwjsEJdOH/m1p0fA8Qxq23lyCYXF5NYv1RV5gYVyWwzwvT//cuvvzQmVl/0w2H6Vcd5vVbyh4YHkGh42HoTK0+tVEthteHcXimMY36JPlrgYBrYAnHmDLjsx3csID5ujc4qegpnQJVsa3NzShUnFpqdKfPbeZDP/vIl+ckrfdiIM9PXlC4gOgRHRRDV4TkJcAHPIqFYuK6oOEkmhJSLBogzmMX1W20QwV7HPfuWNaT1G4UtIAajMh0ORM0RVob/3WdE5j/7Nf7JvozE5z5Z8mojwyLRaFQhO1a92ESjEIozzXSpElVe4huSG8wFo2bvxVstEB8/zTBJIkhSd3KWbKHBwRz/HT8XyJncSCDH/+YzXebnQSvu9KMSFy5fvQZBa4fEMpnceq5arYMSyBiK1BUKRBJRr3wZgyjwbRDqxfPn8RA5LRCubTIobNlCATU6f5eC2YXpo3X+s7bM/7pPEtPTl/mcPcTWTbIm4UF8Tm1uTlURaApG4gCj+RXTAWIahsgXV04NRAK77MEYZQmmwtTv53/Lrwektp4Eqvy8mcSXfZqJM1e7gOjEoh1znqtHO4DwV6/uOoDA1uKb//7IdfwO2X6N2ykjc6vWwR7MH0QDc+2gO6C+MoP47DP40Tsnzjbw6OCrAaOvAdvRoG5EsI6oCoJBg3HI16ZfOoDQ5Azz76cDgqhEQLakRES/nf9s/m98JtNOnQmgGxYQ88SdP+6DhHaYKZzJgU3A4nRWyhHIID4NPKdKvmvTGohlM4gbFzX53Hfhmzsn9LE/2cYpEVWzh8jw30Gn579VMyZnQn03bx8brn6UYlpSyLErmec1jVcUcEkSPtfdB5AAePar0+CHsbfc5q8btX6r+DSRmQtgNk8DRB4cR2A9ahoFVR92EPO/4utKa+qJ5853f/tZm8V8K7Q6cVHiWwwiQF+7/PLitRsqDzxwsgdINCrjdO+cviDmDCRM/RmMwfSfNRB6lSDfyi8vEwGNwLbiyimQ+D0PzjEqtUZyrBpVSY/n4fVhGxoYzNRpReIpmrlmsJg3fnzzcU8U038m6dbVG60xff2rqy9ffn7t2295H8OQqIKWkbfueLwQa+dlQrMNYvrC5c8vT3/rO6PVd9FHHvPpSrH52WfgHzJRkkAWGMwxeHvDd/Cr38zPfyd7EUx95qIUTaH68lJi5biK/hMHmMR/9ocCgiocRkeZadNnGpIzFy7AG7346oaP5/ElQwzF2DUkMKd1XlrRQUxffcUg5nPQCL2qGxqIM+e/+UQO0KnvqFhYjmbwmw9mI1woUlERwze/+x0EunMwL8Xp4DCZJnno+Uaa//1v5z+z1fK4h624ACpw8fMbzph0uXDh6tWLeOhIGAhDK/X1de2Q7ysMcJrcZXfET1+44TtquBCAkAjKNogz56/3+29kd+GAx4ASlqW5HBWs4AxrgSR9V1QK3waEyjgnHi+743Q2CeaOvM/XnO+001d6reNqCnCC6HoC3C4Dt1ff4mXjGEPihTMEhKL8medxZjYBce2G8pUZxKfpxF/JeP+tr656o2oJz4VDSbygVKmUyzBFVGGunK3jqRDDYDPnvfv7X/32N/O6y7DJnd7G4gOEELmmwvBY578in5Dlei/NpGv+hCuPblxWZSqLEUzfUIyf+uq/P5rDr3XLd9cnSc1aJV2FKAZRFO60z3sA8ntdfvW3v/3ud3iWQaSr377yzWmxAPsoqXM5VTMFFzCIor+Cd1LJOXYGVZIRBfuTaypRGTCh1y78n48eHC1n+Jv/VMmdaD6e8fm+/e5vv/vNfIcYjvOzXo/Ttr1OA8TnXmxDr01rIPKuNX+KExZwHkTeX6/B+E3j702/9EKYcebqS/jv8uU/fiSHO+3ezf/mt78igjXfGkxbxeIvHGXzdFiYrcpV5MqyC4KQpEl6+yIM4UhZvkq+d/0MmNkzFy+8uvDyzBcfCeJLS6xoe/POGP7aVzi7eevx6eiFzuSyrCCw2RH+RhQvGC6mKr4bV6d1Xi8vTF+9+PL69TPT508FRB8yf7I6tKXXruiHgngpK+VULQtRJjiNfFFFLwHA59OXr7+8fPHMhVcX9XLnb30kCNcHgdCXpj5Ebp0OjOmLiuwDvw2ulC+W2f/6Cg+b6csXXp15NX3j6tX2GPpYDi2v0ReGvzr6zBNl88rjTzcZJAz96iv43ee9fPUM7vnLGxcuXr14+fKFNobznzAL/Ut/JObn//IpU907V25dP3M64wSU4cL1y5dvfHUNoswzJgpnzp/5lMiyH52Yn//TxymDVcCAfuGYT/KBcu2ra1+BswRPYQ5WP30qvvmnHo7CtH5/KrKJU4zOO+fX9CPTV29cvzF948yNCxfM3hWqu/VJ6qC37td/7fSaxJH+ybSjc3oCNK48fnz9A3EQ83jjzLXpyxevXrDqAl7DPS358td/+qsplPgrIDid9a/ucgdn4BHT0Q8PsIw3rl/9/PLnF6yacP7649Oj0JbNTWu65E8gmxqQ8/aUPBuHaxcufnXR0AWt6PXHj6/8xK39CYRkqGIkX3xz5nyHTN84Dz6iBeuLLx7fuvJja+y/gmzegYEDluTKlVtXbt269Rj+++O/34IvAdb/PhX4RX6RX+QX+dnl/wN+/OFkyCadtwAAAABJRU5ErkJggg=="/>
            <p:cNvSpPr>
              <a:spLocks noChangeAspect="1" noChangeArrowheads="1"/>
            </p:cNvSpPr>
            <p:nvPr/>
          </p:nvSpPr>
          <p:spPr bwMode="auto">
            <a:xfrm>
              <a:off x="1259475" y="1378420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5" name="AutoShape 16" descr="data:image/png;base64,iVBORw0KGgoAAAANSUhEUgAAAQgAAAC/CAMAAAA1kLK0AAABy1BMVEX////nylfnkFeAkNW/x+rz5av05q4AGmbnrVft14LmyFEAAFoAAF0AAFvmyFAAAF7r03YAAFXI0PIAAGfv3JHozF/w3pgAAFKGltwAAGLDy+3u247pz2ru0Fbx4aAAF2UACF7ulFYAAE0AEWO6w+nmi05xgMPmx0js1n+Pl8AADF9peLs1Q4b+76/uslbj5Oqvt9ykrNJWX5Knr9Vda67h5PXQ0ds1P3uBhaNLWZu+wM7v7/OSla7GfVqeobfDrFt1fapnbJJFT4ZhapoUJGsvPYGDi7YgL3VEUpTCxNGGWGCtmV39+/OjaV7O1O+wssRdY4yceF769eAlMG9OVYP16sH22MfVu1mzclxgQ2JvS2LpmGRPOmMyNmVzaWH05rjzyrPrpnq7spby1a87RHr66d9JRVt+e4HIr1RdWGP35c5/c2CwqJTwu5t4fJ3WoVmTjoexhlyfjl7DlFt0XGHDe1vf06OwnFyOf1yXY145MWQZLHtJTG6ypX/k4dnfysGhnp7Pvn7Vy6hkZXyWg03txIztoXAqH15rSWJnT1mAZGDux5JYN1vquHBAIlLMsKmge16Xf3g1NVpYWXVwam5yZE6lmHUAAEDcyIKtSeheAAAgAElEQVR4nO2dj1/bRrboTbBxw0gIyRBbAiFhOQbbGP/AYIwdY2zZhoRgFkNImkDSLPnVJGw2u83vvXeT3m33du++u6/N290/950ZybIky8ZJaLv3fnqaJsEMo5mvzpxzZubMxOX6RX6RX+QX+UV+kV/kF/lF/tfJ5ubmzs7O3t7NoSH8/85Nz829ob29nb2dnc3Nn7txP7pA37/0TJ2bmB2ZacnIyMzI7FkssyPtTwfGJ89ODd0EKD93k09ZdvZunpsYGNZ6PjI8PGAWz5AmHvPHw8MjBMzw5FnP3v8CHjAAQPM9k9B/a+/bPZ4d8mgyNOpUBIhgfOf+x9LY3Lm5d9MzNUW6ONGFAu7omAGiV6kJD9R1838ajZ2bE+PwGs95Wl0c69HFPkvpuMBy3Nz5ufvXj2zunZsETcZdGpn6QBDnRvoo5Tk3MzM+tvcvrRmgCAM6hIEfDcTQOagLzMbozX9NFjt7Z8ERWnrSL4ihvkAMmUHgT0Zmxof+1VjsjYFJ6OjryNQQ8Qjwe28QrVK9QRil2nWNzEzu/dx9N2Tn5igMB6fGA4izpPFnTwDRKtUbhFHKEm7MzIz9K9jOnZ2xmW4Bwk8CYuBfQS029zyjvXz/TwSCmAvPz2Ytdva0Zv0rgMDPmpn6OVDs7A2NehxADE+av+oGwlqqGwhzKVEUz8Vn43EoZrcRRqmfHsXmzcmZdhfNIEbOWb90BoFLmXrcBQRE3sYPPeebDx58/eDrJ49uvzsbHxNNdU2Yqh6ZGfoJMeydBes44gxicsgzdLJGjEOp8RNBmEuJz/n1wOBgOJaZe800HzxdBQ3Rv2Wta+bcT+RBNj3DM8PWLppADMNn5hmkMwhSatb0tSMIPCdtlxJXqQyQGBwMBAbD6z6Gv/t0H7Mgpc6a6/Kc+wkw7Iy24oUuIMaszeoCApeaOBHEhKWUuI9ihASBEc4pDH/wdFwcwaXGLHXNen5spdiZaMeOXUCcs06lnUGAibA33gkExqWbRXF8//nT9yg2aAiwmJN53/v7E9bAnNQ19WNOQiBk8Dh30fpuTxeEXuqhz/d6fb1aHTRLYDCjUvwP7+IeOwiYqv9YSrEzi8k7K/2HD42JDx0a4qrMhwOBwKBNArEqon54N9EBwjP1o7gPbBqIGTSe92nGctZaqg9jKQ7cZewUNBThKmIejIsddc3ePH0Mk9g0YMfoHCGY3ef4j+Q+AcVTnyMJQFGnfE/Fjro8pxxdgTYM633qEirZPh5zLmULqMZODqiglPlL8Z+7ziRggHj5N/tiR10zp2goWhjgt/Gz2p/mLk5ZQfQqNda9lNb4KSsI/N12KQgZnr5BmS4kBgM5ir8kdtR1aiR2zur+EgzX0BDefDACHNLFodEhMwijlGEuh1ulTAszYEfspc4ZdZ3rLDWCLcSlB75qrNNYmscHcyhqatR6ItR1OiQ290Zb72fUWCUbbzd+ljxwtN2hyY5S0KxRvdREZ6nJdl29Sg0/f+Dz1TOZTCwWC5NeOxEJZJiDcfIyWnVh9COnQGJnYMzodXvjwVCJ0QntgePnjFITRqk2m1apscmepSZJqcl2qbOmUvt3fT4fz/MMgxCFWCTXc5nBDhiBwdfR++IA1KHVNYHrGh7+VIu54/GMtwfxlCf+7N07T9zs/kf0LpqGurFS26PUSHsN1jRr1BvfthBt9KDh4urz++MwzZp89u4FVSgWSumsn5+LDdpYBHL8qmira3jykzBs7kFtbdc1MhV/xLJ+P0RxJpund9EoNey0ZN1ZynHtXm+8QymPafFhcij+oq43cam4G6zGAladkHzj9rpGJj6BA0TTo1YQ99ZWlvL5YvDeRPcuOq7dnzKIZ2il3cx8QWYybbUIxJAPNMJe18xHL2fujNsaL+63np5gD9sxnAMITZ+HTgDRKtUbhF7KAiJ+L2ptawOxOR1FIEYTDh11zXykmZiaGZ61NF58njK+mUDtGK4TxBAxhEMTvUEYpXqCaJcygXjnx69k+x/+tXyrRQWWylk4dNQ1MvUxGHbGRwasIMTD1KLpFVCrPUB0hpFOIBzCSAcQDiu1k81d0oh8wb9ktGhB9RLviXQOnXVNfIQPHcIRlBmEOH6QdJtLNJWfDYT4gsl3tFjgIlIAOLT0waGusQ+eiW5qPscEQlxFC+4tc5kio5uJnx7EfXapo8mCUGHCFg4OID50yWpPC6hF0Wi8+BClhJDlNSRABX8mEOyKK9FIWJq85S7XybjgDQ5OGjH7QRzOzZCfE5+++Pvt22+fPYOJzl06JVgVwuWilVfizwKCLYKJCvq3LRzUuQC2k/xbsXtdAOIDVGJT5zCw75PWIbDPzb2GoDbCuUOgf1uGuUwkspLvufgzgMAc4Pkq22hzSEZzGodHlmijE0T/VmKntSAJFslYN1+XqRq35VoMuUMhYTFfaKJgMMgomkr8xCCCRa2h+Wa21ebFJAscBoHD3+O9QZzte2N0x5j4id/Tpph1na0vuQCDe2sr5FbQdmNlpXCkECvxU4IQ97/dIPpQ2GUplbNwCEvMI0vKhCOIPsfGnsdYVhgnW0oGisBccEUzlqFkUFdKWn4v/qQgxEuvdRu5XEmnI26BcAjJmMOgRD2Knz0JxFB/Y+Nme6FJfMqYdg/Ic/RCQsq/of2tSPl+So0Q9+/WzK3NLy5uYQ71OcyhDhyGTgbRV3Q5ZFp6FA9ly4wuw+pj08XVDDPlxYulpw1i0hHEbHzq/9U7wwdX3l1WoaGBKnoUt8efjiBOHhubljVYUZkzgwioLYVwbUXYgv7XFXT31EHcvnt7qGNVPh5/+7VM8NtCyjzEUbh565hDPyBONhKbZz1mEPt8zgwiZiiEazHFrrX+fgTz/tMF4XnCI+ruU7L+gmUsPut59ui9v6wNx4Tf1OTiissdCYZxIMX+Pd45I3EEcdI2x6Zn1qwR4iWLiQhUQSFWNEVYdCNJa1Rj+QjGxumCiN9jN1aOVYSo7+9iefODyrLbxZYi1IlaFPxZPEpWgmpKc5wHj2Y74s8uIE6wlpse6/aE+JAyW4iwv+BaC5Y1EEKZzSeWjxBLNSnl7mmD+LqpUd4o6rJhGg0Rr/bnCuvHGnpMoyrWWzTlcZqjOoLobS03tcSXoTaIu178hJi2BhZYZ12FIFGIPJinCIyTRgNBQLPM+LoNjaG+QAx1gPjhuGsr86GWv3Il+CA2EEcybp1vdaxd10kgPD05jGvbE2eN7QlRJbYSqdUw/pNddgWXccnCPxKuEKfisdFAxUaThjDbEYT26yQQ2i/r0Eh35SA08fxixc8Wt1kK/rrFNWN42L4QTXWdFEf0nHdNjpDUWG0/RDOW2FYGXteSLJobDOT8+RUVN6XuR3lXSEiRkOrYH9xe4w8xiElbF1t1jVma1VepJ2o3DlzaT0bJhhpk2TWimnimlfle1Lo4OmRNxh23u+IJ/MReq9mzI3iurr2ySW17+j6fCQRyZU5IZhGVY5ZdDbBOG3R+CZQz5ObSSB+4G5QqDsAr9UxZdvtbdZnyggaGpqCUaZP77NBkZ6lhzzN/56KLxqHkb7ntPCkiCBI2X9Q+Xjhp1WXOHvJ4ZqZMZ4G0UpPdZxtj2nRT111t52GVh5mn3w2y2GD80DZ49FpQXSoGV1wcfCod6T/s9+2TfUlTj011WT60FhkwdNdaSmwuO3IQ0qhp+WTRXcpgA0H2Osft48DpmcPj4700Yk/jYB3El3w8j0oCdDm06EpgX5Vgjpd2eaWIJ/9uYSGorRq6tvmnov3pnQbBUYb1xlsBiatoo7OR+VCVsa1Lud11GBhzd8XudXVILxA7M86Nv/+USrndySTnJnqYWDOm/wDCLUR0EkXm4ceC6LBmOolD00oDgbC45a5R7xmrO1kUKhBKZajxXnV9CIiW9tgbL65SMAaEdDliH7OLISDBRfwUfnMJ9gDvpVjfRBcQ9vfl2PjhSfGQLhsvP78lCKEafzD5QLG2IpTEfs3Qxy512Z4IILpteBlpRx2NX1Xcglvg0sFO47VISNDsEaDI+oi/tA5GJxC2ZNwujcelxEs8xZaXGxsrqUgkUgJz/ST+1jYwtrgyGIj6QbeVWtKMMUtaCgHRLY7QDYQjCKYeSaUiZQcQGEVIWKhTyFvY5u/bsom6gLAl43ZpPCklDjw94HmGAmEYRro3GvfwtjjLnVoPBDLMfi8Qtswk7RPnjb9NkzvriHgKZYTUdLpLgANaIZSQzCjyw7fP4vFJ0WQqnEDY88ucG98qJYr7q09fHIK8eBuPj8a/9lqfvsVlA4OxqPf9g+fd67Il4xIQXRKqzClt9saPu7kkW+MEwRkENlfuZJpmJJnn+TfvX1xaHei6CzgwoKVenj0RhCkZV59/4lKPgtbV+3woonhZFinlVvqYU122ZFwNhGNX2gPDwVg+CglJf6RjFd/SHg4MWRVRshKVeZ/P917sBcJjP9fq0Hh7Diop5fknKlofzAlSNl2LhLgFfr831HM2EM6zcHNLbY0XnyfdQjKY7AkCG3U3F4qUyhIW1feiy+bXh4Gwl3rG79qeGgIrLggQ5ih3u3sNJxDO6zJDltMh1sbvpwUMAjxlJwiLmua3cKuIpBhfDxBjfQ2NCYdSB7ytAeSBgIFL86sn1DVhA+FoIqwNtTRevJsEY5hkIJRYtP/Yhs185nGEhYWWH/QA0Z+xnLWXGp48Yq0GAoxTpErRaUGIoLs9vAa0wnIKAoNwHBk7I7YfazdefLqOo6kk5QRCTQvmz/L5RRxXuLmy4nvuBNVoaj/uc9xeav971LA1wJ1GalaNCEnat9+rroFO9+k4MmZ7+H60gOPopOoAIu+vCKGtxcXFrS3QzhAIUQeu0k4Adg6opvoMqMzJuAPiC96kgCSoWnR/zUsRTuCypnmOY11jHYfknDjchMm3qWHmxosPqxwBUebwpMsqWwACALitwlVobR7YBcSwPc3WsfEOpcTvmZRhpgpYOULumYc8SnMl6rD7jq9jXSOOh3pwOmuXOGKfiQgERLNTI/KCjEHYRKigV/uiU136Jx0pu06N70zZhc/u++h0chHGH0iRhhcRWonHbzdplXov9qqrlbJrUkPHLKodnPtmGo6mxouHvNY7YiNsKiEIpSxnV4dkFr33ONZltLOVQmf50NZ451JvKNZfLUG4n6qVgnjK9whKxN+9uRef7Ksu48ORMSeF2COF2iphavw+r71zzWtYSeCpJ512c4KhFQIXqrDy7bjpZXeG6+00W5NKdCY5dSbjQimqsVTcpfx+f/BoF9uuhdukTDxuKWWvq52ya6iEc1rdlO2B7caLD+kFvZNBYgpMJPLYq6aC7FEp5d7awsFDKJKG2aHlgT2TKid6NN4pGVe8hEzeM5iCGY6ns5TTSm2rVMtgOivEjp28qfG+uq77XFAjYpBIlIntWKJohqKbTS8IS/FPPPETQDjfH9E9u9Rk7cUHlMsKYjtulOpeVzvD2UjQnHHioI0MRxDiJb6k6z3XrAlmEsUg/hp/UaizRFB9LcvH7e/6VEFY4utgSkje6wfEcAeIGedphlaTI4jvUbI1/NNpXTcIiYRfIauY1pqW6WdaXb1BdCbj9kizNYF4zpgnXDD5Kd1ul+oJwpqy2y0rnRQacwKx72u2vIJQY1smkagBUhaEDn+6Rj0j+mAe/Z0gHJJxe6bZ6iBE8SFlWstNBN3c6ynHZNzOfAJrqS5nVzQTcdZqdz3jQ0PD4lNjZLjdZB5ukPBWJCYkmBQiv1QoszKvb0SbQEBFA0Mm3+x8psteqmM79LkPPfAi0wrZiswlg2NOybgDpC7nrVVcaqbbEl0niOGzk8Ozo8PiGzrVDhDqzXbMsKByJVaNRBpYCssw9w76q2VV/roTBFQ0MtvHccfRkdEexx3Fp8zKspc1bWccQzz5wBHEMFQ02uWcOd52GXXm4BrqBKFv04z7lHbfhRJLVAK8pNsdwf+Xg8RIglfPVmoL8I0j/g+eDhCkLnNs63zKD4pYonw7iEMWD4dl3vCfKMLVnzpfpDFs3WWygeiamX/OAYQmz/m0KYIOIZn8kSdr+Dh6cuOV5UgkyeGYShDS1A+WxApn+bgbRcQDVmttUZ9/rgSTbrR/wo0iTiC6H27T4i4bCAxVfMhETCC4NFUmCoJj/JaaCIIWVwpcROVVa2KFua4+QFi/sNsIH792XFwBfciXSKpINsvVGLEbiK51DXczECCzDiCGR6fAeR4YzlNXCYq4UA5Pt0Kmb0BkXWoiiX/ncQIBdZlngt2GhrVUZ+7I6gHP+P+xBoF9qKwuF/wRLn23G4jJqckuQ2OmxymmCQcQYMSnRgZ8attE4F3OEkNIkEAi39KKUChVyoKd2FX4Z44gwIJ7zId5dRDx2WcWEB7LzZWdIMRLdMKVWFnCG16pspoVBOpFFxAj3esa787BSSPIWtr4fd40yV7Ey1RNhTkKCW49Nx/v7Gwt5l3L2wXQ2QYjOR+Sx6tkppetg4g/Yb0TI11LOWQTiVTr9BSgALOUolZHnEFMdj1w3/NsuINGkI2H0edMrQ1iC6/BhWRJkWuc4O6spcj6Vp1B2NZgMQhP/Da7rG2V4hIzMx2lnEB8316nI1tK/IAzCPIaHa9g6J1+7WAs8SnFobMvqHYU4d5yhfBknJUkSo0IW/a9vwIreUVHEPZVeZyQ8+xNNoFTMx+IEC8Oz+792754rlvju4Hgmt+LTicXRFGciMc9pkW+dqZq7zT0MYeAioB4T5lNpYtMNlOy5JWoaCXFmaPrrSalUL4X/V6t8pDSurTGP9x/8UccGdQPxzwn3Cgiit8XjAcuYtP9UMQa4bGCEF80D97fe/LoD/v7ZHPMVNdJmbZTDiBw42e/N4WSML0i69NCsq4ACpmOpmtJjUW+mGVR9ChF831phPiINTZxGTatB0jUG09vjXh+9wHfzp9ZdAsR5rk4/Ozd23fPnsXj7TsORVXbMmYRopsPHl5aHRfFMe2Ow5OOJdx0AIF3YEYtC5IhvKeEfedRWUWMIklRhkZ6YInWNrIKt8Y8cvIaZPSbrkz6tor7voTf7rJMMOBhtsL+EO9lI8QHPsUKIh3VTofjA+LNB0/e6jvP+7SWM5DPJ5YahbU6QtTde4/eDsXjJx7PcJh0kb2VAbOtxJ5Ci5wqES5ZS9cpBMgZhpKPShEBIn+KW2IP4id4DXH/AY9HxUqTZYuu4yCrJnB0hluxTT2J9/IaPq832l6NWHRzquQ1BG8+K4f38ROe0q78Yj6fN4xYfqOQZVl0sGw7+tUpm1MOkSXEEfctcSWA0MZGpYSjSU5IJpMhiK9xeA09KfqTi9vUO8eAqhVHiAMvyKhYafqPdr34xeWXjpdD+mQ+yj/rcaPIKoBQyiYQSeS1iiT7iOaUXUIo2RJuCwSqTxSzfpZldgs9YeAVC5tGjMx6xlcpc1yJY4cQAWHMP7gKy6AsjisWXSv+5NYGumdJ2W3VNeqZxLdbis8RVoClbLDZWGvZPa+c0pd3NtgHon1oGMm44kMZQJg1IsJ47UJAwPhxe8mCGRZJyZYrtQi2ZvnGLhtl2F4g8FkdM4jhyQksf2DNexY4nCR+I9JawRfK2bKSRTALhFe65I+4XTRvSdklMj6hiXj/gIZRkV8L1jdWyrri5iMqcNSzLtaotxPjFhB6yi62/WQg0G0QQkV2BLEPUVeKXc/NzaleWpajUVmmKRjGzTR4/DyK0isOAFqyMwXDeLYNYly7qv2JxNk04piA0ONuLpvmanRZKAUrwpbLBSDyBeoPHnPKrjbGsMSH7pFRUfRLG/ldbCbA15STXHbBlGsgP4l7TCD0ZNz42/+4y/DQpajUfp2LXFOyc5BUEa9z5/MVFCAyGA5nMuvrdRXJiKKbAgynNap7ejdOx8erZDdt93vE79UtmzegEWvgRoSIXzOawEFIIpXjUtF60uVCJfdigv06bkrZHTC2FOJPkAo2IZENFiEgh0cmtv9x1Njiav6awBntWKLv3Tb9IFm9i//9QCYXqIDUZeN852KJkiQbCgUCVfHQ51r04hw7/APkxhUNSazKLggRdgOVnQgYYwMaP2Bc8KEvIMffpwU7CARWYiFIFKSOp18cwwKSkBeUfhfrhZf3mFJ2B1oLyM8kkubSgLljo4mNZCEorywKQpmOlk0biQmeMmdq4nXHdypVNa7lqytId6AbKpLm5rxUVFEkK4hXZdeWn9xEFI7l5uqKXJ/LZXAyfUCpAPf8LtMLxM6odVFRA/GmYgdxjBNwF/x4g0PSJuRplhhUlV0+BmyuAn3btptD6oqTVOLteiIhESNZ9jfygpDyykxTyiZDodAithkbCGWqvEFiGKZO73nUPjwUqGfrLK5o6SiYTSN8CDWWWa+3QeAECbCVBX/76h3QBSgSrYcHA1KTq/jzy13Su3WZ8DiBKFlAwFBeY7Kclkzl1db2hZq2fBdSGfhWyJVg78WdNjFuw+jeWHGVs7gVeXiviyGhxMo0BCqler1ZwUHqhl+OBQZV3thHn3zW5FGmfYgqUN/N0+yKaztIFbky3Tp7mVF0EPKhOLAKwXvFG5hTJW2vRaqvZzQsAS8Syn6X+XIFJ5WYcgBx0AGiyLAht+CPJGXdcwgplhQSFhAAB6WRJQPE/nNTXU1sHxntSNoxhGY4059Ng8fQMn8EN1dio+Q4iNrKKBD3laj2UQvE62VXIgoe4Bhspay23vm61AYhPkUJFz7ymMnlctiyZHJV2u/NhDUQzaYrGewJAsJsCwjc/DhKWUAIGAQFCsCWJdX40A8mE/riLkVZbP+P6Wet3WOfIpIZFkFx26dnduCsq8UQF5HpZsqwxVBDCclh7aRUVCexH5VV/FEgljFA5LmSzBfw9jPbOngYqLdA8C9E8T2YAGwiiBKEw8RYxta9GgiOhWCLtefcWGXTAoLMUewg3PhEBkTdgqqwKYGsVgKAZKpWSeMQVkG4yAp6pO8ev6d8Yvt+eE0lNBFwBoVcaWNIliNppBpnxhAhsa/QVYKhTsmtY5a10BHEk2B4t1LIOJtsxBPwY+JBFSKaMBgGUAQW0TKtDQ380xJKgoURqr1BmJOoWktInSCWkFwSuCZTA0uRipTSWRXiVj+lVtczsQy7gCdm7NcaiH0mq4PQHOillrUG65BUaYVK6ckEglCiZUY2OJCLYe5Dl5g5ovi074CO6e8+HUVlRWHYwlbNMKLhNggYizz4Jb9mO7CVRDiiQlWiUkhdYAt5oXkCCJfpeixnECFs5pQ0gFCOVDznlNUqjENN/eBB/pQA0afS1DZND4przVVRNFZqZ5skkskLIa5EUfzXyB0i3plbqDMvvo/WzecpM8i3f0iRw+6q4nv6lM/pIKJsKYnSEUSnK3Trsr5M1ACxD/iLrgLbvgYXVGNOpZFcj4GiVSJsY/FEjTDOavQC4aKVMselo+tmAC3BzmTRdcxgEOKh4qIkn/fh/XjrDOltbKVAHdxlyvfD0BOlRLGcW3BX0Pf7476q5ch1IEfJ5H7jcFTin4qXeM0eBOpshEuxNS5FwYuO2W2llxcHnlMbrmOvtbKA9n+MjZTYpUVBOQmEyzNzAog8vlVH4YQ05XhBngL+g3MVqbee+PgDdsl1xDSXGbr55J/aLmD8QM5zIS7F8NLzyfgb/uBrBDbTBx0VX/Bz1pvVAuvRmM7h9uTwc19dA4FzfyNBPLYUSW4VNWyldAA1gdM4qjteaJjxwxwxscWd4DWwtFb5eoDYjUoERIs1iXzDYc1PQ/wVgqjoybMnUbKEsg0GemU7iN488sQ9Zz23IdKAtvge4vtqHs3G36GFMjokyeuHvJKxth67i7Ci8O/ik8P3fbIOIrTlKmaJWqkGCGM2rjwQxUOYltXnnEAE5tIchBFcqA8QLv2Gxh4gjmkqJNQQflI4V0cw1QW/zvrlKj5yifMP83mWD24csSR8U8kkqdj0o68fwYT0gKlkmbv75Cg9zG6e8fzBfT1keKvS9bC9/aqs/DM+NDk87tN6HcCnRZaX8fkpQfJ22EoKCN8Fk9z2J2bFDUg1zqu4QqngyRxcm5rB7AYCYuxlHgEIrBGxHJbMenQuEw6vI/BRc0dk2sAoCQgSSUJHw6+Nx0ShzvO3J577eNl0E42HN11K6zlkqJx1eFT5g2ckZUL06SEGPgW6q2VXsi2rYrKVzwfE5q4r72+BCOOwEk+8yFfBlJtSXaEa1QNAmwTZM+zmPhdxRAUgSmQQkhcYGGSJTkfrgUAOcTj8bOLrA+pkCSXv1+e8DYX/Q3xMbD4cMN9NNGm+EGEWpleq+eLBKv+DR8sdEVWKgAjjAytHS/ieiAWk67/JVvr2R2Z4CDpbIODNNJYSiaXlKg4sY0gIsWsuobzbvfsm2cEkeoBYocD/p2hsEnTHT06mBzJsGEAIGMQ2BtHQFNCvPVVFB8/IGd9uWcnDZFX+HoPWW+oQ9vIPW0k04oEJBB4eeXekFUa0baWXmRn9ki20QYT9+lQ10fSHA+tZcDjHebf9tEdXnYDR0QJxUOsA0SAgsKMOsGRuG/AqZAFEygQy/iQGUSDHYcmgSOhNabDSsz4OycffqYxEFCwQkyFMNEA80EDECAgXXqerGXf+KoatfLMDD2y4toLejGYc1im2ACqRWFpDMfBpXI0tLkb6sZWajI60QNhmn9hGLKEWiEGEL6bKZLwSApvJKtVADE/PAQS5UOIY60LDr6+LFZlsX9cmeA55qgp0Y3QTbKoB4lADkcmCMhAQEKLH7LaSKeAz8ysuCNj9cg47MvzPCrzmg0E/YjNhfwSmdSuLaX/3ntvl7EwXEHl8FxuACGEQYTlKAwI26q3OQXxVlQNhlpx1WiFnMpdwg8u6YVra5fk/9HV/BFgKnsrktMxqA8QLHcSaXu+iUEZhu62kNzCIJRcEqymY+6iYhb5eB5OvHIuXmje26LXuHe+QPR3EvbQziCQBgdZzWghBJAeviK3h0G1slcIAABTkSURBVFID4UIr0Gg9iPPz9zyz/V6kcejj9SUJA8RTAiKwDp3YwCC2uCwd1mZSOWNoYI9d8Cdc5IBqKg2zdS84NH2tbjCqclyWzdf8Dkesu8umNvu8Z004N0C4cRyRQWYTH1inMoN4+coAsbbm2qX0W9yKzIGn7xtFxFXt1nvRsBEDlxgDRBEby60k5ZWhm9DLastWKvhushU/nS2l8PoGzobGazOUUl0HkdmKwHlZl+Lt0W0n0RZcVSsIlw6CQ1gnLVeUB3LyekBO46GR15aai2wyGMH+NJ9vHMMkqx+NiMdn4+fgy/urq6uXnj79+yMdxCqfIYHFmktbYCoFkbb+VM+1JxrELi+pMtiEo0rKjVPDkzBBTqd3y+V0aQHmNSy1whZ69dpJdobOeR75OyZdLhaDYPGJdNp8WdlgRq4GpDTWiARW3ryQREdSuraAj53RTPPN129PBvFIkbHhBWF9r1+/rjMHcQ2EdusRXqByrSEI2/3bZPe0uO1HxsigDW+wtNFYPkJKuYST3HTBuW5JtKv2XrDsohRTt1lLBhVJDmHpBTfXJCAsIX0mqgSqKhfSQOCsIkrx8QwdTUeSbinqiVvuCnEEEX9BFfP5fHtPjv2jRwMx7iP3bOH84zKz5mq2004bzRYKqzdYY/OLQqoiZyu1SCqpnbGKUBLTa1Ojq+y8YyNCBwgUcnNHoKlhuuoAgmiEdoNA3Xfp0mETYKB6VsbvtksyLklimIhPPnv20LodtxH8t6nhoSH8bYUC2xjG1181FdUVNOv3UpPGHKLWgBEmO1t4Da3M0PhshyYs63i0vQ8JlrqAiGH3SVtBoMGcn9y0Qc51CO7XD3EfB1ZfPJAZH/NkfMJ8mKmdjLv/9Onh4Zs3OKXBdvb92Ov6cvXtH/7jPw4fysxcJjMn0WtLCIyBrTsNCkcRWsBYXNaEkZo4JXZBldeWQEDPTtoJ7ymSxX/inTkwlngbGK8Y0fKgBYQMvjoJniURhAHF1ajWxFIc9TwDszdu3mpvJ+OKl3x8JZ2ugKRtlyGQRX+QSKRUqpSzfpaGia4cVSjbbCGBJ+LaaMn7GYokbdA0wnrgBye6u1xsLPUdTjpL1uI2NBAKmN8K2MkApU8J2yDwqmXeteRPccks9dx0ys96xbpVVn1ejmStcjXJ8vAlCIY38HO174LBSy5EaqV0WbJZ/mUej41CYyPhKjDZSgmnAmsSSsEPlFXkR31NObvLMRvqAFHHIMA8BOqy+d62sIxBRADEhj9VQa2D4U4uwir7fFnfIilbO7jsdzXy5ufrTDh1A1/a2C4IroamKJy5E2QphvGWK7US8Ko3m81qGrsOIan2N+XsKkWLtSTHVVhothBR8c02dMYGIqyBoBj+Vfv64RPvmGmB4JB16EePlxouGwhSzo9T/dr3N6wEk0IyogsogJelZVlWFHJUX6FYpCTdfsfLi/qXDbZkA7HEkv1wvHSWoU0LKQECAlXcOIzkX5jOYJ4EQlR1EEmpod1Ht3aMZQ2twFAxnQ1ohQRufypVWRDw2U/SSC/eIBEMgTCq1s6ckJc3KJVLUTxzdFxc+kifgd//UbslJO+4gdEIEbxzEGstiWmL5gqCmTkGUbhrvk/kZBCvNBBCBOu2H1+gIks0/ObdLboaRp6nUCFZa2AxZa9MUWUuiZLcFt525u0qI9TaSUVQVC5xJdkrKdiPsrvHH+c9KBSyglghgyXpx3aSqpK5XWZdBTOt4CVT9ghArFn04WQQD3QQtYbxxhKN5W1FolyN3baRYLKNjaWljWKZVbyKQqdUqsRlS1wjaI118NghyTUk9paPl2UqxZWjilcu4YC7d+ZQdzmiaiFOP4cQwiyLJCVggc2QtaHMHDCQquvaJG8woGZh6GY/EMShPjRwmJLYKC7v0iyLGMXLFMBvLFP6rnvE39qOWMqi7G6UYehmGTE1/xFn4+BeQBTj1bJIoJgX1TgqW6YUakEANfpIq7mMaFZNl1IhfFUFfl/L5KY27crlTH0up23ztAxFHXFgxJ9be3oSiBfrele3pX/g6O9od3f7eBte4RKSKF5C2qmhpskBFlx5xBY2WJr30lTSrhAwiJYa9LYLdIJedm2gNJf01zguTVUEGDQfPOkiUvTW0ipefSFTGAKCHG0StK1o2zZPIDCHQaCPAwEaB+FfYqVRXNtWFUZSdvVcGHJkJGWz+xugH4WjAiOXOjhwioQTb/0MeA6GYUAhIv4kV6KYiCDYY7Z+JR+EuX0o2VjDOYos690uZssaCNOuWitHKZObq0fTa9n2fRZ9gRh4roMQto8QDVpN7W5vb69lJcwh6gV7UMd5jH5HIyfhHXjBxIIL1cpRuQSBBEiaSIqr4IN4lOKFEOQDFuossiwJ2uB1LTWOswjiFS0tRKJM/V+vqlGsNArFQGSr+Gxd7glieFh8PqfHERVG4Smy/AdCokUqXUNlpQ6P1Mf28tF2obHSZlJgI1yyUmuZCW6hDLN4iVrg2iLA9K/EVdZWjmACwGad+3mi5IMljpxc0iRRxiMWfHU2up6ZAwWA/sMvtbqei2WoI3jsYp71iSeCGB4eGRmZmZkZHhmdOPeO57RONKndwspSwoWzhxPLEAswFY5Np/xJ8CjGCtvSchZPJLO7xzCDyOfZcpqVUVq/z6CM6KPljWy0XEmXajD/TsFMBQIP0OtqHgIvd4r96MBqDS9JtC8IkEEVU2A3GBrJklwHf0GScjSXgQDRouu4OT4+jHupy8jMpMcDvwZaH+C7PUY9U3t7O9qhgTxFstJKbHYZh1MFIsUjcJK7W5U618Rby3U903SFXP6bWCnsHsGc2gtuTcbLETTO/uVKQZYkYh4pCiK58niNB+boksRxoAlLMjzjg1YszUJCaiP9bwN5m37EyOXaAteUzf4C/pajKqV0ltbmhps7IHu6wN/IF/DR5qY5RX5z886dO1dYwgH/82t+kjhM40vpoH/sViqYxGm+QkrbQcyvqXTwH821gjE4dhktYlCkFHckJUNZvF7aVKSIGwLMVCXLkOWutMB51xoQdOhbsh8lEElu5VtXkhcoNZepSgKHo0t2PaARADuxXpUQJdfxMql04iLQnStXbj3+4ptvrp8nMo2IQ5ZS7kRiaWWjUDjeXsOvObqWROkQHSI5jKZXs9FY3lX+we4m4B1Tdckr4b0uiW7S2DVgG8BSSY5YMsEIMbgs68+6BVnq2qiTBM9ooNP64JDqeAzUKyR9LItiscxcXULwHqN1vCFM7KfSYxjeuXLrC73758+0ZJpK4ZyqGrfAYmXgeXB7JCqs0UzESwLZIOMPNo92l48bYCn10xhgOYNqjkDw4uCJTXERliYgJC9evDU7E7KUKyTZj1qpI3Kc5bhIUxHwhiOMExw+BNZRLQKTPElm/fX13Bz2pFq0TQaJv0tCyp1bX1gBGCDAwXNHiqpSklXAXCISVyZTEZywpvrJbANmJIzaXFtr8rkYCaQlaa4qgfsIIaqCU5RZaBrFHMEE3M2ZJVk7IaGul7CRSJOVVSGfF0KuBhPNgRagKOtX8IY72dzJsTikNOKKsCOIO4+vOzHQQLyqAQhJ9VbnLFKFN622oiRtacadXMDLVdpUW1EyYTK7yil1FZU4oakmI8cEBNnnkMEVU1lDZETL6KPX65ZQPajUymVhy10JLe5ic4zquYw5rs6wYXx5urEu4RD53LreDYIGAmLfCmqljxuSU7ysbTveLbSWq0KSKkXluRhEXFJVlUBzuArC4QIGweuXgDKMFGU0ofHyhEJ39rBPWWaXl1wCTHwiXlRy0zIgYK3pHIMxNjYYyLW2IgczHSBu9aJAQIBjWGDXrdUODka9TKljQmUQWUCDGRV58QYPdDGbqkh0lJaqBbwFX9gAaRTAF6tHa5psR7111fsh+55WwW53CSYaaYhQpQjeyQgjW4ZSDO94GdtegZwtiN283hsDgLjBcG68mWmRwXVFynbe9dW2fqXXgUDGq6heJap6JYrB678yVcQXjbSPpqjGLeLsJy7WgRQYr4Kq4VxUJpf0yzYQhIGxWhXIWT3U5kkYAMRFmFZBqKBHEYim8VIbBEq27SU7iSzWoXXam4spkoL/pSiOUzUQbStlgEicAogVJHljOHJUyHZT1Ja8F0brgQDWE213ulq3/PCJGADE5/gMnYDvGqvV4LWCYSM4/LUeCgESwklLgYwUUyklXaIqnLtGUgOcQfg/3nMa4qVIulS4SmfC4YyimjfBofeyRKl1pNRJVl9ANf8bamAf+gHBa4GJRRaSCz0xkKvAcKJYzE9FwMVT2RJivN9CkLHkdwTxicu3WIr64mQsGsURq7eNYXBdVVVJVsmBAPKPNQdki0H6ph+NuCjXyXyZTJ3xUnSKnFNs7d4Kxl0d9sFRwbvygRgCt5lVaJSWL2IQK+x/3/lxQLiQpgRhnOkebqXI4ux/SlFUqZ4xZ82yllytPjiAwBjHgi2DjD0fPlqLsNMrHx1hG1iL1CILC3gd10IGT4LJv7mDaAbPQEv8ZbwjsEJdOH/m1p0fA8Qxq23lyCYXF5NYv1RV5gYVyWwzwvT//cuvvzQmVl/0w2H6Vcd5vVbyh4YHkGh42HoTK0+tVEthteHcXimMY36JPlrgYBrYAnHmDLjsx3csID5ujc4qegpnQJVsa3NzShUnFpqdKfPbeZDP/vIl+ckrfdiIM9PXlC4gOgRHRRDV4TkJcAHPIqFYuK6oOEkmhJSLBogzmMX1W20QwV7HPfuWNaT1G4UtIAajMh0ORM0RVob/3WdE5j/7Nf7JvozE5z5Z8mojwyLRaFQhO1a92ESjEIozzXSpElVe4huSG8wFo2bvxVstEB8/zTBJIkhSd3KWbKHBwRz/HT8XyJncSCDH/+YzXebnQSvu9KMSFy5fvQZBa4fEMpnceq5arYMSyBiK1BUKRBJRr3wZgyjwbRDqxfPn8RA5LRCubTIobNlCATU6f5eC2YXpo3X+s7bM/7pPEtPTl/mcPcTWTbIm4UF8Tm1uTlURaApG4gCj+RXTAWIahsgXV04NRAK77MEYZQmmwtTv53/Lrwektp4Eqvy8mcSXfZqJM1e7gOjEoh1znqtHO4DwV6/uOoDA1uKb//7IdfwO2X6N2ykjc6vWwR7MH0QDc+2gO6C+MoP47DP40Tsnzjbw6OCrAaOvAdvRoG5EsI6oCoJBg3HI16ZfOoDQ5Azz76cDgqhEQLakRES/nf9s/m98JtNOnQmgGxYQ88SdP+6DhHaYKZzJgU3A4nRWyhHIID4NPKdKvmvTGohlM4gbFzX53Hfhmzsn9LE/2cYpEVWzh8jw30Gn579VMyZnQn03bx8brn6UYlpSyLErmec1jVcUcEkSPtfdB5AAePar0+CHsbfc5q8btX6r+DSRmQtgNk8DRB4cR2A9ahoFVR92EPO/4utKa+qJ5853f/tZm8V8K7Q6cVHiWwwiQF+7/PLitRsqDzxwsgdINCrjdO+cviDmDCRM/RmMwfSfNRB6lSDfyi8vEwGNwLbiyimQ+D0PzjEqtUZyrBpVSY/n4fVhGxoYzNRpReIpmrlmsJg3fnzzcU8U038m6dbVG60xff2rqy9ffn7t2295H8OQqIKWkbfueLwQa+dlQrMNYvrC5c8vT3/rO6PVd9FHHvPpSrH52WfgHzJRkkAWGMwxeHvDd/Cr38zPfyd7EUx95qIUTaH68lJi5biK/hMHmMR/9ocCgiocRkeZadNnGpIzFy7AG7346oaP5/ElQwzF2DUkMKd1XlrRQUxffcUg5nPQCL2qGxqIM+e/+UQO0KnvqFhYjmbwmw9mI1woUlERwze/+x0EunMwL8Xp4DCZJnno+Uaa//1v5z+z1fK4h624ACpw8fMbzph0uXDh6tWLeOhIGAhDK/X1de2Q7ysMcJrcZXfET1+44TtquBCAkAjKNogz56/3+29kd+GAx4ASlqW5HBWs4AxrgSR9V1QK3waEyjgnHi+743Q2CeaOvM/XnO+001d6reNqCnCC6HoC3C4Dt1ff4mXjGEPihTMEhKL8medxZjYBce2G8pUZxKfpxF/JeP+tr656o2oJz4VDSbygVKmUyzBFVGGunK3jqRDDYDPnvfv7X/32N/O6y7DJnd7G4gOEELmmwvBY578in5Dlei/NpGv+hCuPblxWZSqLEUzfUIyf+uq/P5rDr3XLd9cnSc1aJV2FKAZRFO60z3sA8ntdfvW3v/3ud3iWQaSr377yzWmxAPsoqXM5VTMFFzCIor+Cd1LJOXYGVZIRBfuTaypRGTCh1y78n48eHC1n+Jv/VMmdaD6e8fm+/e5vv/vNfIcYjvOzXo/Ttr1OA8TnXmxDr01rIPKuNX+KExZwHkTeX6/B+E3j702/9EKYcebqS/jv8uU/fiSHO+3ezf/mt78igjXfGkxbxeIvHGXzdFiYrcpV5MqyC4KQpEl6+yIM4UhZvkq+d/0MmNkzFy+8uvDyzBcfCeJLS6xoe/POGP7aVzi7eevx6eiFzuSyrCCw2RH+RhQvGC6mKr4bV6d1Xi8vTF+9+PL69TPT508FRB8yf7I6tKXXruiHgngpK+VULQtRJjiNfFFFLwHA59OXr7+8fPHMhVcX9XLnb30kCNcHgdCXpj5Ebp0OjOmLiuwDvw2ulC+W2f/6Cg+b6csXXp15NX3j6tX2GPpYDi2v0ReGvzr6zBNl88rjTzcZJAz96iv43ee9fPUM7vnLGxcuXr14+fKFNobznzAL/Ut/JObn//IpU907V25dP3M64wSU4cL1y5dvfHUNoswzJgpnzp/5lMiyH52Yn//TxymDVcCAfuGYT/KBcu2ra1+BswRPYQ5WP30qvvmnHo7CtH5/KrKJU4zOO+fX9CPTV29cvzF948yNCxfM3hWqu/VJ6qC37td/7fSaxJH+ybSjc3oCNK48fnz9A3EQ83jjzLXpyxevXrDqAl7DPS358td/+qsplPgrIDid9a/ucgdn4BHT0Q8PsIw3rl/9/PLnF6yacP7649Oj0JbNTWu65E8gmxqQ8/aUPBuHaxcufnXR0AWt6PXHj6/8xK39CYRkqGIkX3xz5nyHTN84Dz6iBeuLLx7fuvJja+y/gmzegYEDluTKlVtXbt269Rj+++O/34IvAdb/PhX4RX6RX+QX+dnl/wN+/OFkyCadtwAAAABJRU5ErkJggg=="/>
            <p:cNvSpPr>
              <a:spLocks noChangeAspect="1" noChangeArrowheads="1"/>
            </p:cNvSpPr>
            <p:nvPr/>
          </p:nvSpPr>
          <p:spPr bwMode="auto">
            <a:xfrm>
              <a:off x="1412110" y="1479692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pic>
          <p:nvPicPr>
            <p:cNvPr id="16" name="Picture 18" descr="Averigua si te Pagan Bien Tu Sueld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1576" y="1197225"/>
              <a:ext cx="1400139" cy="61020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16 Forma libre"/>
            <p:cNvSpPr/>
            <p:nvPr/>
          </p:nvSpPr>
          <p:spPr>
            <a:xfrm rot="1526959" flipH="1">
              <a:off x="5996164" y="1784683"/>
              <a:ext cx="254103" cy="368128"/>
            </a:xfrm>
            <a:custGeom>
              <a:avLst/>
              <a:gdLst>
                <a:gd name="connsiteX0" fmla="*/ 268567 w 268567"/>
                <a:gd name="connsiteY0" fmla="*/ 623455 h 623455"/>
                <a:gd name="connsiteX1" fmla="*/ 5331 w 268567"/>
                <a:gd name="connsiteY1" fmla="*/ 429491 h 623455"/>
                <a:gd name="connsiteX2" fmla="*/ 88458 w 268567"/>
                <a:gd name="connsiteY2" fmla="*/ 166255 h 623455"/>
                <a:gd name="connsiteX3" fmla="*/ 46894 w 268567"/>
                <a:gd name="connsiteY3" fmla="*/ 0 h 623455"/>
                <a:gd name="connsiteX4" fmla="*/ 46894 w 268567"/>
                <a:gd name="connsiteY4" fmla="*/ 0 h 623455"/>
                <a:gd name="connsiteX5" fmla="*/ 46894 w 268567"/>
                <a:gd name="connsiteY5" fmla="*/ 0 h 623455"/>
                <a:gd name="connsiteX6" fmla="*/ 46894 w 268567"/>
                <a:gd name="connsiteY6" fmla="*/ 0 h 62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567" h="623455">
                  <a:moveTo>
                    <a:pt x="268567" y="623455"/>
                  </a:moveTo>
                  <a:cubicBezTo>
                    <a:pt x="151958" y="564573"/>
                    <a:pt x="35349" y="505691"/>
                    <a:pt x="5331" y="429491"/>
                  </a:cubicBezTo>
                  <a:cubicBezTo>
                    <a:pt x="-24687" y="353291"/>
                    <a:pt x="81531" y="237837"/>
                    <a:pt x="88458" y="166255"/>
                  </a:cubicBezTo>
                  <a:cubicBezTo>
                    <a:pt x="95385" y="94673"/>
                    <a:pt x="46894" y="0"/>
                    <a:pt x="46894" y="0"/>
                  </a:cubicBezTo>
                  <a:lnTo>
                    <a:pt x="46894" y="0"/>
                  </a:lnTo>
                  <a:lnTo>
                    <a:pt x="46894" y="0"/>
                  </a:lnTo>
                  <a:lnTo>
                    <a:pt x="46894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8" name="Picture 20" descr="http://opcionis.com/blog/wp-content/uploads/2013/11/el-salario-bruto-y-el-salario-neto-diferencias-como-calcular-salario-neto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37203">
              <a:off x="5974957" y="1308340"/>
              <a:ext cx="1688505" cy="7452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18 Forma libre"/>
            <p:cNvSpPr/>
            <p:nvPr/>
          </p:nvSpPr>
          <p:spPr>
            <a:xfrm rot="2431025">
              <a:off x="6215863" y="2972030"/>
              <a:ext cx="427135" cy="296989"/>
            </a:xfrm>
            <a:custGeom>
              <a:avLst/>
              <a:gdLst>
                <a:gd name="connsiteX0" fmla="*/ 0 w 955964"/>
                <a:gd name="connsiteY0" fmla="*/ 1039091 h 1039091"/>
                <a:gd name="connsiteX1" fmla="*/ 415637 w 955964"/>
                <a:gd name="connsiteY1" fmla="*/ 762000 h 1039091"/>
                <a:gd name="connsiteX2" fmla="*/ 360219 w 955964"/>
                <a:gd name="connsiteY2" fmla="*/ 374072 h 1039091"/>
                <a:gd name="connsiteX3" fmla="*/ 803564 w 955964"/>
                <a:gd name="connsiteY3" fmla="*/ 207818 h 1039091"/>
                <a:gd name="connsiteX4" fmla="*/ 955964 w 955964"/>
                <a:gd name="connsiteY4" fmla="*/ 0 h 103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964" h="1039091">
                  <a:moveTo>
                    <a:pt x="0" y="1039091"/>
                  </a:moveTo>
                  <a:cubicBezTo>
                    <a:pt x="177800" y="955963"/>
                    <a:pt x="355601" y="872836"/>
                    <a:pt x="415637" y="762000"/>
                  </a:cubicBezTo>
                  <a:cubicBezTo>
                    <a:pt x="475674" y="651163"/>
                    <a:pt x="295564" y="466436"/>
                    <a:pt x="360219" y="374072"/>
                  </a:cubicBezTo>
                  <a:cubicBezTo>
                    <a:pt x="424874" y="281708"/>
                    <a:pt x="704273" y="270163"/>
                    <a:pt x="803564" y="207818"/>
                  </a:cubicBezTo>
                  <a:cubicBezTo>
                    <a:pt x="902855" y="145473"/>
                    <a:pt x="929409" y="72736"/>
                    <a:pt x="955964" y="0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19 CuadroTexto"/>
            <p:cNvSpPr txBox="1"/>
            <p:nvPr/>
          </p:nvSpPr>
          <p:spPr>
            <a:xfrm rot="2385953">
              <a:off x="6251415" y="2895540"/>
              <a:ext cx="15288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Diferencias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20 Forma libre"/>
            <p:cNvSpPr/>
            <p:nvPr/>
          </p:nvSpPr>
          <p:spPr>
            <a:xfrm>
              <a:off x="7161178" y="2834239"/>
              <a:ext cx="780119" cy="138712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76 Forma libre"/>
            <p:cNvSpPr/>
            <p:nvPr/>
          </p:nvSpPr>
          <p:spPr>
            <a:xfrm rot="6911939">
              <a:off x="5640690" y="3515490"/>
              <a:ext cx="227845" cy="556759"/>
            </a:xfrm>
            <a:custGeom>
              <a:avLst/>
              <a:gdLst>
                <a:gd name="connsiteX0" fmla="*/ 0 w 955964"/>
                <a:gd name="connsiteY0" fmla="*/ 1039091 h 1039091"/>
                <a:gd name="connsiteX1" fmla="*/ 415637 w 955964"/>
                <a:gd name="connsiteY1" fmla="*/ 762000 h 1039091"/>
                <a:gd name="connsiteX2" fmla="*/ 360219 w 955964"/>
                <a:gd name="connsiteY2" fmla="*/ 374072 h 1039091"/>
                <a:gd name="connsiteX3" fmla="*/ 803564 w 955964"/>
                <a:gd name="connsiteY3" fmla="*/ 207818 h 1039091"/>
                <a:gd name="connsiteX4" fmla="*/ 955964 w 955964"/>
                <a:gd name="connsiteY4" fmla="*/ 0 h 103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964" h="1039091">
                  <a:moveTo>
                    <a:pt x="0" y="1039091"/>
                  </a:moveTo>
                  <a:cubicBezTo>
                    <a:pt x="177800" y="955963"/>
                    <a:pt x="355601" y="872836"/>
                    <a:pt x="415637" y="762000"/>
                  </a:cubicBezTo>
                  <a:cubicBezTo>
                    <a:pt x="475674" y="651163"/>
                    <a:pt x="295564" y="466436"/>
                    <a:pt x="360219" y="374072"/>
                  </a:cubicBezTo>
                  <a:cubicBezTo>
                    <a:pt x="424874" y="281708"/>
                    <a:pt x="704273" y="270163"/>
                    <a:pt x="803564" y="207818"/>
                  </a:cubicBezTo>
                  <a:cubicBezTo>
                    <a:pt x="902855" y="145473"/>
                    <a:pt x="929409" y="72736"/>
                    <a:pt x="955964" y="0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76 Forma libre"/>
            <p:cNvSpPr/>
            <p:nvPr/>
          </p:nvSpPr>
          <p:spPr>
            <a:xfrm rot="2852858">
              <a:off x="3618262" y="3053806"/>
              <a:ext cx="283399" cy="447619"/>
            </a:xfrm>
            <a:custGeom>
              <a:avLst/>
              <a:gdLst>
                <a:gd name="connsiteX0" fmla="*/ 0 w 955964"/>
                <a:gd name="connsiteY0" fmla="*/ 1039091 h 1039091"/>
                <a:gd name="connsiteX1" fmla="*/ 415637 w 955964"/>
                <a:gd name="connsiteY1" fmla="*/ 762000 h 1039091"/>
                <a:gd name="connsiteX2" fmla="*/ 360219 w 955964"/>
                <a:gd name="connsiteY2" fmla="*/ 374072 h 1039091"/>
                <a:gd name="connsiteX3" fmla="*/ 803564 w 955964"/>
                <a:gd name="connsiteY3" fmla="*/ 207818 h 1039091"/>
                <a:gd name="connsiteX4" fmla="*/ 955964 w 955964"/>
                <a:gd name="connsiteY4" fmla="*/ 0 h 103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964" h="1039091">
                  <a:moveTo>
                    <a:pt x="0" y="1039091"/>
                  </a:moveTo>
                  <a:cubicBezTo>
                    <a:pt x="177800" y="955963"/>
                    <a:pt x="355601" y="872836"/>
                    <a:pt x="415637" y="762000"/>
                  </a:cubicBezTo>
                  <a:cubicBezTo>
                    <a:pt x="475674" y="651163"/>
                    <a:pt x="295564" y="466436"/>
                    <a:pt x="360219" y="374072"/>
                  </a:cubicBezTo>
                  <a:cubicBezTo>
                    <a:pt x="424874" y="281708"/>
                    <a:pt x="704273" y="270163"/>
                    <a:pt x="803564" y="207818"/>
                  </a:cubicBezTo>
                  <a:cubicBezTo>
                    <a:pt x="902855" y="145473"/>
                    <a:pt x="929409" y="72736"/>
                    <a:pt x="955964" y="0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1033 CuadroTexto"/>
            <p:cNvSpPr txBox="1"/>
            <p:nvPr/>
          </p:nvSpPr>
          <p:spPr>
            <a:xfrm rot="20104951">
              <a:off x="5199785" y="3857325"/>
              <a:ext cx="19145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Sistema de remuneración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1034 Forma libre"/>
            <p:cNvSpPr/>
            <p:nvPr/>
          </p:nvSpPr>
          <p:spPr>
            <a:xfrm rot="14887143">
              <a:off x="5874193" y="4425621"/>
              <a:ext cx="738397" cy="86937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1034 Forma libre"/>
            <p:cNvSpPr/>
            <p:nvPr/>
          </p:nvSpPr>
          <p:spPr>
            <a:xfrm rot="1399938">
              <a:off x="6593682" y="3843634"/>
              <a:ext cx="595524" cy="143440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27" name="Picture 2" descr="http://www.milenio.com/negocios/familias-bajos-ingresos-susceptibles-endeudamiento_MILIMA20140722_0159_11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912182">
              <a:off x="6934609" y="3912477"/>
              <a:ext cx="994614" cy="71250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http://www.baquia.com/system/rich_text_images/000/001/666/original/praca-w-parach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86928">
              <a:off x="5826890" y="4681757"/>
              <a:ext cx="973618" cy="64618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1034 Forma libre"/>
            <p:cNvSpPr/>
            <p:nvPr/>
          </p:nvSpPr>
          <p:spPr>
            <a:xfrm rot="18235345">
              <a:off x="4975769" y="4601994"/>
              <a:ext cx="416136" cy="99255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30" name="Picture 6" descr="http://image.slidesharecdn.com/sueldosysalarios-131130195323-phpapp01/95/sueldos-y-salarios-administracin-de-recursos-humanos-7-638.jpg?cb=138584143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84429">
              <a:off x="4290671" y="4650365"/>
              <a:ext cx="1020233" cy="65449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8" descr="http://diferenciaentre.info/wp-content/uploads/2014/10/sueldo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9439" y="2454530"/>
              <a:ext cx="971034" cy="88499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1034 Forma libre"/>
            <p:cNvSpPr/>
            <p:nvPr/>
          </p:nvSpPr>
          <p:spPr>
            <a:xfrm rot="3666795">
              <a:off x="2796686" y="2764406"/>
              <a:ext cx="810017" cy="10310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1033 CuadroTexto"/>
            <p:cNvSpPr txBox="1"/>
            <p:nvPr/>
          </p:nvSpPr>
          <p:spPr>
            <a:xfrm rot="2790970">
              <a:off x="2492291" y="2961713"/>
              <a:ext cx="1207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Clasificación de salario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10" descr="http://crisolplural.com/wp-content/uploads/2015/02/monedas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1288" y="1275893"/>
              <a:ext cx="1013898" cy="62231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16" descr="http://www.arqhys.com/casas/fotos/casas/Desafios-Generales-en-Dise%C3%B1o-de-una-Casa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07" y="1587050"/>
              <a:ext cx="1036644" cy="69172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1033 CuadroTexto"/>
            <p:cNvSpPr txBox="1"/>
            <p:nvPr/>
          </p:nvSpPr>
          <p:spPr>
            <a:xfrm rot="20743109">
              <a:off x="1899017" y="2170677"/>
              <a:ext cx="17884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Medio empleado para el pago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1034 Forma libre"/>
            <p:cNvSpPr/>
            <p:nvPr/>
          </p:nvSpPr>
          <p:spPr>
            <a:xfrm rot="12604082">
              <a:off x="1828187" y="2156145"/>
              <a:ext cx="532193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8" name="1034 Forma libre"/>
            <p:cNvSpPr/>
            <p:nvPr/>
          </p:nvSpPr>
          <p:spPr>
            <a:xfrm rot="18235345">
              <a:off x="2646838" y="2076561"/>
              <a:ext cx="242773" cy="74381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9" name="1033 CuadroTexto"/>
            <p:cNvSpPr txBox="1"/>
            <p:nvPr/>
          </p:nvSpPr>
          <p:spPr>
            <a:xfrm rot="2624217">
              <a:off x="1114947" y="3136864"/>
              <a:ext cx="1985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Capacidad adquisitiva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1034 Forma libre"/>
            <p:cNvSpPr/>
            <p:nvPr/>
          </p:nvSpPr>
          <p:spPr>
            <a:xfrm rot="16781197">
              <a:off x="2506326" y="4320810"/>
              <a:ext cx="269889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1" name="1034 Forma libre"/>
            <p:cNvSpPr/>
            <p:nvPr/>
          </p:nvSpPr>
          <p:spPr>
            <a:xfrm rot="1043994" flipV="1">
              <a:off x="1307081" y="3245782"/>
              <a:ext cx="758994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2" name="1034 Forma libre"/>
            <p:cNvSpPr/>
            <p:nvPr/>
          </p:nvSpPr>
          <p:spPr>
            <a:xfrm rot="18499979" flipV="1">
              <a:off x="1693033" y="3648467"/>
              <a:ext cx="404868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3" name="Picture 18" descr="http://files.salarios-y-vinculacion.webnode.es/200000049-3809639032/sueldo%20y%20salario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900" y="2815960"/>
              <a:ext cx="857792" cy="68520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0" descr="Resultado de imagen para sueldo real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110" y="3831469"/>
              <a:ext cx="731380" cy="73383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1034 Forma libre"/>
            <p:cNvSpPr/>
            <p:nvPr/>
          </p:nvSpPr>
          <p:spPr>
            <a:xfrm rot="4494020">
              <a:off x="3095587" y="3489666"/>
              <a:ext cx="376777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1033 CuadroTexto"/>
            <p:cNvSpPr txBox="1"/>
            <p:nvPr/>
          </p:nvSpPr>
          <p:spPr>
            <a:xfrm rot="20084362">
              <a:off x="2423280" y="3742916"/>
              <a:ext cx="15961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Limites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22" descr="http://s03.s3c.es/imag/_v0/225x250/a/e/9/sueldo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05142">
              <a:off x="3481036" y="4010889"/>
              <a:ext cx="878323" cy="55918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1034 Forma libre"/>
            <p:cNvSpPr/>
            <p:nvPr/>
          </p:nvSpPr>
          <p:spPr>
            <a:xfrm rot="14086365">
              <a:off x="3417118" y="3941935"/>
              <a:ext cx="232324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9" name="1034 Forma libre"/>
            <p:cNvSpPr/>
            <p:nvPr/>
          </p:nvSpPr>
          <p:spPr>
            <a:xfrm rot="6147820" flipV="1">
              <a:off x="2566796" y="3722395"/>
              <a:ext cx="518849" cy="60676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1033 CuadroTexto"/>
            <p:cNvSpPr txBox="1"/>
            <p:nvPr/>
          </p:nvSpPr>
          <p:spPr>
            <a:xfrm>
              <a:off x="1645534" y="4020702"/>
              <a:ext cx="1985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latin typeface="Arial" pitchFamily="34" charset="0"/>
                  <a:cs typeface="Arial" pitchFamily="34" charset="0"/>
                </a:rPr>
                <a:t>Forma de pago</a:t>
              </a:r>
              <a:endParaRPr lang="es-MX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1034 Forma libre"/>
            <p:cNvSpPr/>
            <p:nvPr/>
          </p:nvSpPr>
          <p:spPr>
            <a:xfrm rot="641716">
              <a:off x="2358053" y="3292954"/>
              <a:ext cx="505954" cy="45719"/>
            </a:xfrm>
            <a:custGeom>
              <a:avLst/>
              <a:gdLst>
                <a:gd name="connsiteX0" fmla="*/ 0 w 783771"/>
                <a:gd name="connsiteY0" fmla="*/ 261257 h 261257"/>
                <a:gd name="connsiteX1" fmla="*/ 522514 w 783771"/>
                <a:gd name="connsiteY1" fmla="*/ 217715 h 261257"/>
                <a:gd name="connsiteX2" fmla="*/ 478971 w 783771"/>
                <a:gd name="connsiteY2" fmla="*/ 0 h 261257"/>
                <a:gd name="connsiteX3" fmla="*/ 478971 w 783771"/>
                <a:gd name="connsiteY3" fmla="*/ 0 h 261257"/>
                <a:gd name="connsiteX4" fmla="*/ 783771 w 783771"/>
                <a:gd name="connsiteY4" fmla="*/ 0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71" h="261257">
                  <a:moveTo>
                    <a:pt x="0" y="261257"/>
                  </a:moveTo>
                  <a:cubicBezTo>
                    <a:pt x="221343" y="261257"/>
                    <a:pt x="442686" y="261258"/>
                    <a:pt x="522514" y="217715"/>
                  </a:cubicBezTo>
                  <a:cubicBezTo>
                    <a:pt x="602342" y="174172"/>
                    <a:pt x="478971" y="0"/>
                    <a:pt x="478971" y="0"/>
                  </a:cubicBezTo>
                  <a:lnTo>
                    <a:pt x="478971" y="0"/>
                  </a:lnTo>
                  <a:lnTo>
                    <a:pt x="783771" y="0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2" name="AutoShape 32" descr="data:image/jpeg;base64,/9j/4AAQSkZJRgABAQAAAQABAAD/2wCEAAkGBxQTEhUUEhIWFRUXFxwYGBgVFhkYFxgYFhoZFxkYHBgaHCggGRolHBUVITIhJSkrLjEuHh8zODMsNygtLisBCgoKDg0OGxAQGy8kHyYvNCwsNDQsNDQsLDQsLDQsLC0sLCwsLDQsLCwsLCwsLCwsLCwsLCwsLCwsLCwsLCwsLP/AABEIAMIBAwMBIgACEQEDEQH/xAAcAAEAAgMBAQEAAAAAAAAAAAAABQYDBAcCAQj/xABKEAACAQMCAwUEBgUJBAsAAAABAgMABBESIQUTMQYiQVFhFDJxgQcjQlKRwTNiobHRJDRDU3JzgpKyFWN0wxY1RFWDoqPC0+Hw/8QAGgEBAAMBAQEAAAAAAAAAAAAAAAECAwQFBv/EACsRAAMAAgEDAwMDBQEAAAAAAAABAgMRIQQSMRNBURQiYTKRoQVxscHwM//aAAwDAQACEQMRAD8A7RSlKqQKUpQClKUApSlAKUpQClKUApSlAKUpQClKUApSlAKUpQClVxO0jPxM2USBkih5k8m/cd8cuPyBIy2/h8DVjoBSq72s7aWnDwOe5Mje7FGA8rZ6YXIwPUkCpLgfFPaYhLyJoM9EuFVJMeB0qzYHxwfSpBIUpSoApSlAKUpQClKUApSlAKUpQClKUApSlAKUpQClKUApSlAKUrS41xJLaCWeTOiJC7aRliFGcAHxoDdpVWj7Q3xAI4PJgjIzd2wOD0yC21Y5eP8AE/s8GJ/tXtuNvXGakkttKqL8V4vnbhluB63oP7eWKxTdsbi1w3E7L2eEnHOhk9oRWPRXRV1rnoCARkgbUBc60uM34gglmKluWjNpG5YgbKB4knAA8zUDcfSLw9AWeWVAOpa1uVA+ZiqWsOK2l6n1MsU65U4Vg2GQq6krnIIIU7+lAa3Y3gptrf60hriVjLcOM96WQliN99KghR6D1NafaXtBMXNpw5BJdkd52/Q2ynGGlb75BBCAEkb4xjNnmUkEKdJPj1x6jO2fjWgq29lDuyQxglmd2xlmOWZnY95yckknJNAQvZPsJDaMZ5Cbm8feS4l3bUeugHOgeG2+Ns1bKq0/bRW/mdpdXZzjVHHy4fH+ll0gjbOV1DpvvWbgV9xKSQG5tILeLfIE5lmH3fdXQfDxH5UBY6UpUEClKUApSlAKUpQClKUApSlAKUpQClKrV723t45pIeXcOYmCu0ULSIrMA2MruSAwzgHFCUm/BZaZqpSdsDO/JsImaUDU7XMckUcKkkKzKyhpGYhtKr10tkriqjdtJN7RJd3M15Etx7Nb20ZSCO4lKrlTy8a1Dlxgk4CMSWwah0ie1nWFlUjIYEeYIIoZRXLX4HJbnusyzTgiK04fI1vAhUEtM7MTsuoAuFAOV7pLAVhuu111w1YY768tZ5MrrijikM5QtgnWpChgpyNSDVj1zUzUspc2vB1YzelfOd6VHcJ4rFcxiWCQSIfEeY8CCAVPoQCK3a17UcjyX7nvnGtK9Mdwk1u+l1K6JVBOQJF6EjoSpz57g1tVx9+M8S4ZeXoFhJdRT3DTI6iRtmOFGtVbomldJAxjyo0kTFXXudA4NxZrYpa3jb+7BcNsk4HRXPRJwOoOzdR4gZbr6QOGxyct76HUTjZiyg5xu6gqvzIrjHbriHGL2F5JrWW3tFwWjClRtuGfVh3A2OcaRgbA1KfR39F0U0Md1elmWQakhVio0nZWdhvuMEBSOo38KytqeTrhOl+Tu6OCAQQQRkEbgg+OfKsd1bpIjJIodHBVlYZDKdiCPEVVIeyiRoI4bm8hRdlWO5cqoGwAD6sAeVYeKRz26qUveIPqbSBHDbTsM5OptUHdXbqT4iqLLLNHjZnjvTYSJDcsWt3JWCdznGekEzH7WNlc+8Bg94Zbe4n2MsbhtbW6LIdxLDmKUHGM64yCTjzzUVZrLeWzK1ykytmN0urMBlYbFZI0dMMNumPAjwNcgtvpDveGzTW8EqzQxyOiLMjMq6WI7n1hcLtgAu23rVlSfgq5aOqXsPEuGkSJM1/ZKQZElGbqKP7TI4/TY6774GMdWq5WSQShZ4wkgkUFZMAllO47x3x02qgdjvpitrkiO7AtpTsCTmFj/b+x8G29asXZSJre7u7MfoAEuYP1FuWk1x/DmRyMPiasQWylKVBApSlAKUpQClKUApSlAKUpQClKUApSsUkngKlLZWqUrbPlxcBQSegBJPkBua5b2WJeFp2BDXMslwcnfErEpn4JoHyqyfSXfmLh8wUEyTD2eNVGpnefulVHUtp1nbyqKso5wgBsbhAqgAEwnYDw0yk+FZ55etI6/wCnZJ7ndvXwa9xYzCR5La6a3MqosuERyyx69JUt7jDmMMj022rTteFXEaW0aTxabRy0GYGJOQynm4lGruu3u6d9/St/2i4CCU2M/KOcYGqYAdC0A7wB8MZPmBWS3gvpMMtmiIegnn0S48yiI4X4Fs/CsUsi4O630tPb/wBmulxfJcSTj2eV5YkjBbXGsAQu3dTvl1JcEjUuSvhtis31ri4SNm5ki6rmeQjdppcovT3QAr4XwASrnPb3erlpad7APMaVRAPPLDL5GOgTf0qlWkrGSRpu7LK7MoZGj1RRnloyI/eCd3O/iTTVJNsiFg70pZlhaa2mNzZsFlIxIjfo51HQOPBh4MNxXR+yHa+K+UhQY50/Swv76HpkfeTP2h6dKoNS/YNma/cRhdKQ/Xtjvd8/UoD4e67fAVfp8lb7WY/1PpcfY8q4f+TpdfK+0rtPnjn/ANNs7DhvKXGZ5oosee5k2+ca197W2tioitp2uWdYlWKG05pKBchZljjGNQK7F8+6MDY5+fTQmLOGbBIgu4pGx4L3lJPzKj51a+LX0CR5nnSJH2DNLyc53wr6lOceRrmzPTR6HSr7CG4VxHlWs07yXsiwxsxS7hWF8RKWyPqkLkge8Sfkake0vFGgsp7iJQzJCZFDdOmcnB6Ab48cVDdp76MullJm3tSF5srqyxSLtpto5caRq6MSRgd0bk4tulSuMAqRjGARjyx0xiud/J1L4NXhE4kgilGDzI0ckDGosinNUj6UOxNpJbXF2Iyk6Rl9UZwHKjPfXofjgH1qQ+ky5ljtoo7Sdobh5FWGOJQWl8CnUBEUEMW6DA8698B4Vfy2dzb8UkQmRTEjxhS2hkIZyRgHcjAIB2OeoxK4+7ZD54Pz/wBleD+13cVvrCBydTH7KIpdz8Qqtj1rrfAbmG2R7jhst4Vt1QypdDMdzZozaniyvdCa5GUrpAOcrvvN9l/outbObnCSSU6GTTIE0YcaW2C+RI6+Jr5d3bLw2/jljMWOfbW6GPQNMgMMMcfdUSZOCCoxpZdyQTWvqbfBTt+TpUbggEdDuPgeleq1+HwlIo0bqqKp+KqAf3VsVqZClKVAFKUoBSlKAUpSgFKUoBSleZHCgknAHUnoKA8yvisFQcnbKyLlEuo5JMOQkbB2PLVnYd3YEBW6kdKif+mc0qhrayJRlDI9xMsYZWGQQsYkbpjY4/KtO6ZXJz+lkzV9qLRxLh6TpofVjOQUZkdWHRldSGVh5g1Xbn2mxbI13NkAWkLu0lzB0yVJOZo/taTlh3sE7CtQ8W4gSTzbWMeCiCSTH+IzJn44HwrSu7jiZBK8QjXxAWzXfG+MtKfhWbzY37nTj6LqZ9iwcP7Y200qxRGQs6lkLwyxqwXGrSzqMkBlPzFTXtA9ao8l3cvOUN2+kQwTApHB1nEgZQWiP1eYgR9rc5JpJYMxJe5uWz4c5ox+EWgVS8ky9HXi6fJc7LsLj0qP43wi3vFVbmLVpOpSCVdT4lXUhlz44O9VN+AxHq05+N3cn/m1r/8AReDIZWnUgggi5myCNwd3NU9aTX6LJ+DXvuzlxatII0e6h1lo+W3MmjRtwkiMQxwdQBGrIG+K2voxvuS4R3VhegyqwGClxGNMtq2cEFU0EAjwfrkVFcXg03JWPuEx63kVpVlm5rSK6yuki6l7q4AxjouBtWDibzmERW62kAWRZU5duY2WVMYcMHIzgaTlTkZHjUzcTWymXBnyY+18pHa6VW+zXalZwiTKIp2yNCkuraQWLK2nAXAJw2D4b7ZnL2+jhQvLIsaDqzsFUfM7V1ppraPEvHUV20uTW7QcJS7t5beT3JFKk4BweqsM+IYAj1FUnh/Bor2I2t6i+32aiLWyhu6rBoplUnDxuFXIPXvrtmp9e2sUmTbW13cp/WQW7GP5M5XV8sjeovikqXdxAES6sb4K5t5JoCFZVAMkbgEq8eMe9jBIwcnBzyLuXHk2wOo8rglp7aW5ja1u7VOVIhV5IphpP3cIwDqdgfEA+JrDwdXjto4rCENCoxHLcT5UqSe8oTUzDc4B0bYAxXyy7TvGzw38DRSxBS8sIaW2IfZW1KC0WcE4cDA3JxvU7w4xaPqCpTU3uNkBiSWGx23J28K462vKO9afgjuE9nxHKbiaQz3LLp5jAKsa/ciQfo03PiSfEmpqlVK87YNLJJb8Ot3uJ0Hf1aYkjGQuorK8bP12Axnz8aqk7ZZtSeu3/aV7WNIrUCS8nYJDHjUcZ7zlcjugAjPmQegNSVj2eDSRz3MzXMiYaMNpEMb495I0AUsMnDtk77Yqm8Vb2VZNVvdPxO6iZVlcQySKvRiiQSuIo0DFgANyACT4fPo941DZaoJJwtpIgmt3lfCqdg8YZumdSuB/a2612Y8alHFmu68HVhKfKvvONaVlexyqHikSRT0ZGDDf1BxWzmttI5fUv5Myy+dZK1KyRvj4VVz8GkZvajPSlKzOkUpSgFKUoBSlKAVCdrlVoOW6hlcgFWGQQN9x4jIFTdVbtgJmkiSHl7g7yaupIA2H8arf6Tbp0vUWyldpbYCOJUULqkMYwAAOdFLCfTpIRW52abNpbHzgj/0LUVH7dMLeRhbGPVFMyDmJIACr6Q5LKT4ZwK2beAxxrGsl3bpGAi/yeC47qgAH6sljnbfSPhWHbudbPS7+3I77XrXwT1KqPF7uaFgBc3DDTI+pre3TuwJzHIUkt02AIXJ8utezJdLu73uMZzHbWch6Z90S6v2VX0n8ov8AVrx2v9iXs3kDQ6xlSk0GQDgG2ncxDPrFMf8AIalKh7PjVkI0hmuLqJkkeXmT2xi1GQOCD9WVCjX6fHrUhdXdsImkj4nasEAJJZH69AeXJkEnbZSfQ1e8Tb2jHB1UROq+TYpUdw7iaSKC08EerAXm86IMT0CmaJNefIb1tqlw4U28Mc6OCVlS4XknBwMtjWCfRTg7ZrP0qOn6vF8kBx+PF1G33oGH+R1P/MrBW52h4fdc2GR7SXCK6sYsTqeZyyNIj+sO8eN0FYGtJVUO8TxKxwvNGhmbGdIi3lLbHbR4E9KVjrjgY+ox88+5rRXDx3No0aF35xVVBUZLwzL9ogbZzufCrV2K7P2t4Gubppbu5jlZJFu8AQSLsyCBSY1HiOvhjFVyGzuRcW7x24dUlDl2Z4wmAQcrJGr9GPug1No17BfyXcEEDJLGEmi57LrZPckGYu64GV6kEeXWt8b7Vpnn9VHqZHcrZ01VAGAMAeXlVR4OvN4xfO7Am2jggjXJyqzJz3YjoNTEDP6lar9vZVA5vDLtMnBMXLnx64RtWPXFRvAe1tovEriR5DAs0EIJuEaHMsTSjBLgAHQyeOK1WjjcteUb6RK91M85VIWu3dixAVvY4IURX1baRIkkm3igz4ivnDuPWqXTQQXOs3EzOoaGVY+ZIAzIk4XQ2oqzDY5JO5qU7I3cFyLggxyiO9lMbDS4ywDh0O++mUjUPWrTRpPhhPRR+0TXsskkMVvKlsqnXKkkaTTHAPLhLH6sHprPyx1qK7FXkA4qIba1ktlWwIeKVCrK6T5zqJPMzr9/Jz5102qZIoXj8WPHhz7f+OtJSS0g3vye7eZJeKXhjwxjt4IWbGyya7h2j1dCcPGSB02BrmVhAi29s08SOLdkMqSKGAEZ5c6lTtlV5nXowHlXQOxTezieybvSwSs7ybHmC4ZpUdivSTSQCpAIwMZBBqpXEvMu70OAuZd4xhlCldKtkMcl1UMRtgk7eJvHnRW/CZY+PfRyIs3XB2NtcjvBEb6mbqdJVjpGc4H2fQdaluwXaxb+BiV5c8R0TxHYo+++DuASG6+II8K2vo34nz7CLU2ZIcwSeeuE6cnyJXQ3+IVUu1NvLYcWFxa8tFvo2V+ZGzpzocNnCuuGZdxv9/aoVa8lbx+pwvJ0mlUGDtRfDOsWrjw0pLH+92r4vbm7JwtnA2Bn+cuPtOnjB1+rJxvsRUrLD9zOuizLhydEhbwrNVCj7ayjd7I5/wB3Ojf61Srpwy75sUcmkrrUNpJBKkjdSQSCQdtqq3L8Gs48kLVrRs0pSoJFKUoBSlKAVUe2ckizQmMgDcsOSZCcEHYiZNP4NVuqv9sWVI1kdlRVOCzEKBqwBknYb4HzFVv9Jt0//olvRTrmYtLHEtyIGlOI+ZaMY2bGeXzBNgEgHA2JIwM+MgOGXye/FDKMe9DIVJPj3JVwo6/bPT5VE8XuI3hEiskixyxS91sg8qVHIyviQCPnW00XMuLxpCzfygrgu2jQscYVdGdJHXqOpNY7lzto9DWVZe2K9jX4z2eupjr5IwtvKmnmoWZpTGNIAONWhHGScd4b9a2n4lGv6QmHfGJ1aE5HlzAA3xGRWBuz9qW1ezxBhuGRAjA+YZcEH1zW/byzxACK5fAAAWYc5dvMkiQ7fr+A9c1bilrwXnHninS09nm2ukkGY3Vx5owYfsNeWsoywYxIWByGKLqB8wcZBrHNDDcyxRXtlFqdtKT27MpD4L74AeMHl4GGbcgeNVsXTpGstvNdLA2WVrqNLlAme6zGNhMikHycgYzip9LjaY+q09XJM9pYw0KhunPt85GR+njz+zNZ7GKe3e4FpMiRtPJiKSLmRxkORmMK6FM4yRkjO+BUZxBL2e2YRQ29zqA0va3KnIBDatDgFcY6ZJB/GpeC4zcXcbDDJOTg+9olVZFbHkSzAH9U1b7ogzbxZs340ZoOJcQ0gNNbEjbPs7ktjxbEqgZ8l/E1qcQkuZmRpEiEiKyiaC4lhIVypYcpopFbOhD3ielSFKz9Wjo+jxf8yHN3epkKvM8RqEbLjy5ivEQTtvyjj1rY4bx6ViFnspYTvlgUkjGP1lOrp+rUhSo7/wAFlg14pmKftBbIMvOi/qscPv0AjPfJ9AM1C3vaKaUEQpyUP25VDSEZ8Is4TbG7ZO/uisfblsRQf8VF+3UPzrWo60toTj7qap+CMv4liEc4BaWKSJg4CiVsSrldSgdQxGNhuK6oe183/dF//lh/+WuY8YXMRx95D+EiH8q703Wt8L3PJ53XyptaXsViPtPcMMjhN582tlP4GbNRdvDcz8WgumspoI0t5IXMrwkZY6kIEcjE75H4VeqVscJxjjHGIom4pbLMkZluW70kgV11xx85uoLYbWEHl4kDFQ68UtbeJHTQsL57yLjLKBsQoyWO/XyNdxl4RCz6zEmv72hdWT46sZzXJvpR4dbC4SNVGqZX5scQLSBlA5M3KQEhveXVjfIBzirJ6Ia2bH0X9oJj7X7LZzTxyTB0clIolflhXDOx/VQ4UMQMZHTNj7W2nELiKMtZQZikEoWK6d5ThWUqqtAqlsOftVU/o6kVLWG1vLu4tnJdVtyrWqnW5IHO0BnY56K46gY87xxDs0nLYwvcRyqpMbC6nOHAOnIZyGGcbEEGsayJPTNZl+UVGyulljSRDlXAYeGxrBw37X4fg8h/Oo7slbn2WJmkmwUBCxPCQM74AeAY6kYLmpaOCPfQ13G3TvLbur7k6tjt18x0G1ZdqSa2el6jbmnLNir/ANkXzbJ6Fh/5ifzrl0s0q5zIQBjvGzZwc+kNyzbf2a6R2DLG0Usytl3IZY5IwRqx7kveHQ9flVsctMx6vIqjWmWKlKVseeKUpQClKUArW4jCzxOsbBHKkKxUMFbGxKkjUAcbZrZpQHLYYrlA2uOxncnvFrbkswzkqXQkDoN9Ph417vrmLeQ+02ksjlnCxG7iZyoGohFLadh0MZ26DO9j7UwLE3NLBUY4JYgAMfU+f76iq5quk9UtnrYsGO5VQ9Mw2hkkTmRKtxHnTrgOCCNmDQyYZGBxlcsRmvEPEI2bRq0yYzy3Bjkxvvy3AbGx3x4Vr3Q2ugkjRnNk7GNmRiGuJI3yVIO6AKT5ADwr3cWcugos5dD1iulFzEd876zzPMbPgeVKmOPYtGTNtpaev3NqKTF1ZrnAac59dEMrqB5d5B/+NRnZAEWVuD1ESj8BisthMscqPd2mBGQ6SW0ksqBlyATAe+h0lh3dQOcHavvZy1bkKtvc296I10sIzyZRp842JBbce8UqXG40uSs5lOZ1a1werrgdvIMPBGc75CBWz5hlwwPqDWKXhshRYxKjovuNcw8+WPyCy61bT8cnrv5en47EjiOcm3k27k45fXyY9x/8LGpJWyMg5HpWe7k6ezDl5WmQ3DkePKypMmMkSQv7RC5PnFMxmjI+6rEb9a2Yb4lgkbwzuV1CNS1vOw392Cceh/pPCpGo7isZ5lo6jMiXUWnHXDNokHw5bOflnwq00qemjLJjrFLqKfBlg4nGz8okpKP6KUFJMDIyFbdl2PeXI9a3KjXNxcwss06v35Bpe3geMFHdAdLJk7D7wO53FR08FyEUiLTKn2re5do3A8Gtpxpx6B1PgGWjid6TJjPkUp1P7GTtsP5OvpPAf/VUfnWi7AbkgD12rNxGaS6t9CtbRkaJHaacpyxG6yEmIpzAO7g5AxnYnqc3DuGqUiW3jdudiSe+kSMO0eCVSFWcvECdIA0jSpz71T6XH3FH1SVvsW96NG94ZO1s05aCCDAZXuXZDKB3u4oBIBxsTufAEYJ6dwHtjbXJVNfKnYAmCYGOUE9QA4GsZ21LkHBqAsuDwRMXSJRIeshGqRs9SZGyx+ZrPfWMcy6Jo1kX7rqGHx36H1q03M8JGOXBeV91PkvNK53Ba3Fv/M7lgo/oLjM0JH3QxPMjHQDDED7tScHboR7X9u9vjrLGDNb/AB1qNSeffUAeZrZUn4OO8Nx5Rl7eszGzhDSBZ7nlyLE5jdkEUjluYCCAhVWIByQMehjOx7vFbaIbYy6XkRpuYi8943ZDKS51Ekg5z0IIGRgmw8QsYL0Q3EUxJj1GOW3dT3ZAA65wQQQFz47DGKpnZq6khEkCXdvEY5ZcW10pMiq0jsh5wlUsrBgwOg9cZquRPRWGWLtH9asFvJGpjuXMcqueicqRyFYH9KGCkYz7rEedeuxFy72qCVy7xPJCznq/IlaIOfUhQa07660zW73TxlYoZ5zo1CMMmlQ65zqIjeQddtWfEVpcP7UR2fDkmuTEs76peRFszSTM0ioFyW1HUMk+tY6fbpGm+SqdkEZbVEcYaNnjPjvHIy9flU1UTwyyeOBNelpNmk1a92dtUnuyLuSzb+e+PCt6SPvPoCqokkUDVMThHZQSxkO5052GKVKfOzvx5KlKXPsZzXTOEW/LhjU9Qoz8Tuf2k1zrs9w15Z0Ur3QdTsJ2HdXfGhoznJwMah1rqNaYp1ycvV5e7U60KUpWpxClKUApSlAKUpQHiaJWBVlDKdiCMgj1BqkcS4Tw6GYQ6ls5XGY+WxgV8nSNKkcmVxsNJViMjbcVeq0eM8KjuYzHKiuD0DKGAPToaFppp8FB7TdlLjlXLW78wyQQRgba25M7yyEDZSdLDG43z08fHDOMRT50Eh1OHjcaJUPkyHcVkfs7JbMRaXM1sR/R55sBGT0ikyANzjSRWK6ZHOeJ2MchAwLq1VyyjwyoPOjx5qWHU92s7hUtHXiz1jpt87JCtO74XDIQzxqXHRx3ZF8tMi4Zfka9x8Ll0LLYXCXluc4SRxrG/RJwO8RuMSDO27ZzWP8A2mquI5laCVuiTDSWOAcI3uSdfsMawrHU8noR1GLKtP8Ak2/arlRpWVJE6FLmPX3ehXmKynceLhz8ah7WxRIxcJNFYBpJEe2mkDWh5chUtExCGEnrsMbju1NVqs6MFAAOiaWJgR0Mkcc5/ePxNWi2098mObBMOXHDbMb3kkRK3UJiGxEqkyW7g9MTBRpPo4U+Wa8y3kbCKWOWNtM0ZRgQ6sxYJoBU9WDldumc+FIOFCNleCSWIr7oWVzEo+7yWJj0Hy0/DBwRs211CjaruzQPzFk51rGxVnTZHdFzIpGo9da+JPgJlQ3tPQyVmmGrW18mLhUWiPl7/Vs8eT1blSMms+ZbTqPqTW5ULPxr61jb6L2FnZz7Ic3EOp8kPbEl2GWPfGP7I8ZSzuklQPGwZT4j02IPkQQRg7is8kNM36fLNSknyj7Pbo+NaK2DkalBwemRnodzvUb/ALHaIl7OTkk7mJhqt2Pny8gofVCPnUvSqqmjWsc15I+HtKqELeJ7MxOAxOqBvLTNgAH0bSangaj5YwwKsAwOxBGQR6g9ahRweW371jLoH9RLl7cn9XfVEfVTj0qyaf4MXFz+V/Ja60OK8Ygt1BnlVM9AT3mxjOlRlm6joDVVm7RXcxdAq2ojbQ5B5shYAE6GI0quGGCQT8K1ILJFYvu0h6yOS8h/xHcD0GBUvU+SJVX48GK7v3EhuOHRPZuMszFtCzaQ3de1AKtnPvNg75xtVo7YR/yaG+iKhrv2ZZY3jjlgkEmACyOp7yh8AgjIwD0FQb9D8K6D2V4XFdcJsUnRZF9niOlgCMqgwcHxGK3xX3J7OHrMSxta9yi8ftZbnhd1I1yQtr3RBDEkMJZRHJhgCxddEg7pIGd8bCvnDuFxqqyJYiMlQwKRIT3hnYpkjrVy7d8JhteDXqW8SRKYyxCDALEopY+uABn0qlWXDIWhi1QRN9WvvRqfsjzFMjSK9KqpvRtTu7AKsFzksv8A2acD3hnLaMAYzvmvsTOuoPBcahJJnFtOwOZGIIZYyCCCDkHFY4+FQr7sSr/YGn/TirL2U4JzJBIdehDnd3wzDcDBO48/wrNdr+06b9SPvbRYOx1johEhBDSgHDKVIX7IKsAQd84PnU/SlbpaWjzLt3TpilKVJUUpSgFKUoBSlKAUpSgNW/sllXB2I6Hy/iKrN1btG2lhv4HwPqKuFYrm3V10sMj93qKhovN6KDJw5dZliZoZTjMkR0lsdNa40yDc+8DjO2K2TxRinKvrdJ4zsZIk1Ieu7wNll8PdL+fdqS4hwxo9x3l8/EfH+NaIqNtGulRiTgCaRJYShozn6tnLRfBH3aIg7ad1GMaVO9QMlrLCyyTqYRLekgMy7D2TkrkqxXvOmwz93x2qdeDcujGOQjHMTAbbpnIIcDwDAisV9xwojR8Qt1mt2GGliQuAv+9g3YYx7yFh44Wo7Uy/qXOvdJ7PtKwix5cYltGN1akd3Q3MkjA+6c5mT098frZwvq3nV11IwYbjI8wcEHyIOxB3BrlqHPk9XDnnIuDWvuEQzENJGpcdHHddfUOuGB6bg1HT8GKszY52sd5weXdqR7rLMpUTY2GmXc43ep6lJukMmCL8rk0+HW1w0amKa3vMNpfSDbyJjOS6kvhxj3SErblDIwWRSjHpqxhts91hsx2OwOfSteXh8TMHMa6x0cDEg2xs47w222NbHB7k+0Pa3DmaGSAyosoDlOSyhxqIyw76MNWSCDvWiU3wuGc9PLgW29o+0qB4ZxhGUOTNAjjUi3ETSppIyCLmLOlMEfpAWG+/SpCw4iHYo2FcKHAVg6PG/uyxuMa4z01YG4IIBqlY2jfH1EXx4ZWo/wBLcf37/sCj9wrPWCI/W3H/ABD/AJVmz1wrNgZOhGbSDnBOkHSNj18j5VWlujTHSUJsYzXTfo+GOGWY8rdB8wuK53Y8Hkm78khtLbpzHAWWVjsFiRxsP1ipJ+yD1qzdjOPJaw8i5aSOJZCltLOmkNDhAnMYACNtRcAOFONI3NdGGXK5PM63IsjSnnRKfSn/ANU3n91/7lrnFlxZRFGNOcRr0ntT9keHPyPniumfSOmvhV5gj9AzZ6jCjV+VVzsrw154ogNlEaam8B3RsPM1pUp+Tmw5Hj20avZ2BrqQKqMqD3n1RMF8h3JG3ODium2tusahEGFAwBXmztFiUKgwP2k+ZPiaz0mFPgjLmrJ5FKUqxiKUpQClKUApSlAKUpQClKUApSlAKi77g6tundPl9k/wqUpQlNrwU6e3ZDhgQfXx+B8axVc5YlYYYAj1qHvOB+MZ+R/I/wAaro2WRPyU/wD2Py5DNaSezytu4A1Qy4/rIcgE/rDDetbPtUUrYuoxaXTd1ZozqilI6DWQA3XZJQDuQpPWpCeBkOGUj41gmhV1KuoZWGCrAEEeIIPUU/uW17yQ/Er57Q4vYyiZwJ4wWgbJwNWN4ScjZtvJjW9FKGAZSGU7gg5B+BHWvlvNPaD6oG4t/GB2zKi+ULse8o3+rc+gYAAV44dwywu9UnD5TbTZ76RgJhh1Etq4x/iAB8mrOsKfKOrH1tTxfJnr5wa3Vr8FmwwtXVRkZIkkQOceONK/5hWi91JA4ivIxGScJKmTBJk4ADn9G/TuNjrsTW5w4E3sekYMcErM22wcoqr594qW/wAFZ45c3pm3UZJyYW5ZF9kHzZW39yg/AY/KsR4fHAArwPLArs8ZgJS4tuYQzqmkjmQk5JQbjJ2bYDN2S/mVt/cp/pFS1V73NM19GcmOU/grPs9qJn5M1xK0zGRbcwNFLkBVYtNKoVY9lOdOcdMnAqx2Vg6xcsyFFOSUhZkznHWUnms22NQZfgNgNfiXD0mXS+QQco6nDo3gyN4H9/jmsXCOLOJfZrojm4LRyKMLMg6nH2ZF21L8xt0v378cGDw9r1b2vYlYuHxK2sIC/wDWN3pPLeRssfxrYkUEEEAgjBB6EHqD6VtW1g79F28zsP8A7qasuFqm57zevQfAUmKorkzY8a0iLh4QZrSS1YaIHiMQC4DKrDThRjAAHTI8tsVOWNmkMaxxrpRFCgegGOvifWs9K6UtI8y67nsUpShUUpSgFKUoBSlKAUpSgFKUoBSlKAUpSgFKUoBSlKA8ugIwQCPIjIrRn4PE3QFT+qfyNSFKEptEHLwE/ZcfMfmP4VBcb7Cich2GmZfcnhcpMnqHwD57HPU1eaU0W737nP4Wv4Pqb+39ttnGgzRKpkAO2JoATrHmU8M7Z2rb4T2XktGuWWRpY2i0xI2TImnWwjMhPfXLkAncA4OcZq60oR3MonCezU8UEUWjOiNEzqX7KgefpUjF2flPUqvxOf3D86tVKy9GTq+uya0tEFD2bX7bk/AY/fmpO24dEnuoM+Z3P4mtqlXUSvCMLz5L/UxSlKsZClKUApSlAKUpQClKUApSlAKUpQClKUApSlAKUpQClKUApSlAKUpQClKUApSlAKUpQClKUApSlAKUpQClKUApSlAKUpQClKUB/9k="/>
            <p:cNvSpPr>
              <a:spLocks noChangeAspect="1" noChangeArrowheads="1"/>
            </p:cNvSpPr>
            <p:nvPr/>
          </p:nvSpPr>
          <p:spPr bwMode="auto">
            <a:xfrm>
              <a:off x="1717381" y="1682236"/>
              <a:ext cx="303380" cy="20128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pic>
          <p:nvPicPr>
            <p:cNvPr id="53" name="Picture 34" descr="http://i.anunciosya.com.mx/i-a/8e0o-1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1660" y="4446992"/>
              <a:ext cx="933018" cy="71019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</Words>
  <Application>Microsoft Office PowerPoint</Application>
  <PresentationFormat>Presentación en pantalla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Sueldos y Salarios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27</cp:revision>
  <dcterms:created xsi:type="dcterms:W3CDTF">2012-12-04T21:22:09Z</dcterms:created>
  <dcterms:modified xsi:type="dcterms:W3CDTF">2015-10-27T18:20:48Z</dcterms:modified>
</cp:coreProperties>
</file>